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9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8674" y="6466078"/>
            <a:ext cx="160528" cy="15747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8629" y="6466078"/>
            <a:ext cx="160527" cy="15747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48585" y="6466078"/>
            <a:ext cx="160527" cy="15747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58542" y="6466078"/>
            <a:ext cx="160527" cy="15747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68498" y="6466078"/>
            <a:ext cx="160527" cy="157479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8453" y="6466078"/>
            <a:ext cx="160528" cy="15747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88409" y="6466078"/>
            <a:ext cx="160527" cy="157479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8365" y="6466078"/>
            <a:ext cx="160528" cy="157479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08321" y="6466078"/>
            <a:ext cx="160527" cy="157479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18278" y="6466078"/>
            <a:ext cx="160527" cy="157479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28234" y="6466078"/>
            <a:ext cx="160527" cy="157479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38190" y="6466078"/>
            <a:ext cx="160527" cy="157479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8146" y="6466078"/>
            <a:ext cx="160527" cy="157479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58102" y="6466078"/>
            <a:ext cx="160527" cy="157479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69581" y="6466078"/>
            <a:ext cx="159003" cy="157479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79538" y="6466078"/>
            <a:ext cx="160527" cy="157479"/>
          </a:xfrm>
          <a:prstGeom prst="rect">
            <a:avLst/>
          </a:prstGeom>
        </p:spPr>
      </p:pic>
      <p:sp>
        <p:nvSpPr>
          <p:cNvPr id="33" name="bg object 33"/>
          <p:cNvSpPr/>
          <p:nvPr/>
        </p:nvSpPr>
        <p:spPr>
          <a:xfrm>
            <a:off x="393191" y="1350263"/>
            <a:ext cx="308610" cy="242570"/>
          </a:xfrm>
          <a:custGeom>
            <a:avLst/>
            <a:gdLst/>
            <a:ahLst/>
            <a:cxnLst/>
            <a:rect l="l" t="t" r="r" b="b"/>
            <a:pathLst>
              <a:path w="308609" h="242569">
                <a:moveTo>
                  <a:pt x="0" y="242315"/>
                </a:moveTo>
                <a:lnTo>
                  <a:pt x="308305" y="0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649223" y="1356360"/>
            <a:ext cx="304165" cy="246379"/>
          </a:xfrm>
          <a:custGeom>
            <a:avLst/>
            <a:gdLst/>
            <a:ahLst/>
            <a:cxnLst/>
            <a:rect l="l" t="t" r="r" b="b"/>
            <a:pathLst>
              <a:path w="304165" h="246380">
                <a:moveTo>
                  <a:pt x="0" y="0"/>
                </a:moveTo>
                <a:lnTo>
                  <a:pt x="303695" y="245999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393191" y="726948"/>
            <a:ext cx="308610" cy="242570"/>
          </a:xfrm>
          <a:custGeom>
            <a:avLst/>
            <a:gdLst/>
            <a:ahLst/>
            <a:cxnLst/>
            <a:rect l="l" t="t" r="r" b="b"/>
            <a:pathLst>
              <a:path w="308609" h="242569">
                <a:moveTo>
                  <a:pt x="0" y="242315"/>
                </a:moveTo>
                <a:lnTo>
                  <a:pt x="308305" y="0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649223" y="733044"/>
            <a:ext cx="304165" cy="246379"/>
          </a:xfrm>
          <a:custGeom>
            <a:avLst/>
            <a:gdLst/>
            <a:ahLst/>
            <a:cxnLst/>
            <a:rect l="l" t="t" r="r" b="b"/>
            <a:pathLst>
              <a:path w="304165" h="246380">
                <a:moveTo>
                  <a:pt x="0" y="0"/>
                </a:moveTo>
                <a:lnTo>
                  <a:pt x="303695" y="245998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393191" y="2596895"/>
            <a:ext cx="308610" cy="242570"/>
          </a:xfrm>
          <a:custGeom>
            <a:avLst/>
            <a:gdLst/>
            <a:ahLst/>
            <a:cxnLst/>
            <a:rect l="l" t="t" r="r" b="b"/>
            <a:pathLst>
              <a:path w="308609" h="242569">
                <a:moveTo>
                  <a:pt x="0" y="242315"/>
                </a:moveTo>
                <a:lnTo>
                  <a:pt x="308305" y="0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649223" y="2602992"/>
            <a:ext cx="304165" cy="246379"/>
          </a:xfrm>
          <a:custGeom>
            <a:avLst/>
            <a:gdLst/>
            <a:ahLst/>
            <a:cxnLst/>
            <a:rect l="l" t="t" r="r" b="b"/>
            <a:pathLst>
              <a:path w="304165" h="246380">
                <a:moveTo>
                  <a:pt x="0" y="0"/>
                </a:moveTo>
                <a:lnTo>
                  <a:pt x="303695" y="245999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393191" y="1973579"/>
            <a:ext cx="308610" cy="242570"/>
          </a:xfrm>
          <a:custGeom>
            <a:avLst/>
            <a:gdLst/>
            <a:ahLst/>
            <a:cxnLst/>
            <a:rect l="l" t="t" r="r" b="b"/>
            <a:pathLst>
              <a:path w="308609" h="242569">
                <a:moveTo>
                  <a:pt x="0" y="242316"/>
                </a:moveTo>
                <a:lnTo>
                  <a:pt x="308305" y="0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649223" y="1979676"/>
            <a:ext cx="304165" cy="246379"/>
          </a:xfrm>
          <a:custGeom>
            <a:avLst/>
            <a:gdLst/>
            <a:ahLst/>
            <a:cxnLst/>
            <a:rect l="l" t="t" r="r" b="b"/>
            <a:pathLst>
              <a:path w="304165" h="246380">
                <a:moveTo>
                  <a:pt x="0" y="0"/>
                </a:moveTo>
                <a:lnTo>
                  <a:pt x="303695" y="245999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393191" y="3843528"/>
            <a:ext cx="308610" cy="242570"/>
          </a:xfrm>
          <a:custGeom>
            <a:avLst/>
            <a:gdLst/>
            <a:ahLst/>
            <a:cxnLst/>
            <a:rect l="l" t="t" r="r" b="b"/>
            <a:pathLst>
              <a:path w="308609" h="242570">
                <a:moveTo>
                  <a:pt x="0" y="242316"/>
                </a:moveTo>
                <a:lnTo>
                  <a:pt x="308305" y="0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649223" y="3848100"/>
            <a:ext cx="304165" cy="246379"/>
          </a:xfrm>
          <a:custGeom>
            <a:avLst/>
            <a:gdLst/>
            <a:ahLst/>
            <a:cxnLst/>
            <a:rect l="l" t="t" r="r" b="b"/>
            <a:pathLst>
              <a:path w="304165" h="246379">
                <a:moveTo>
                  <a:pt x="0" y="0"/>
                </a:moveTo>
                <a:lnTo>
                  <a:pt x="303695" y="245999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393191" y="3220211"/>
            <a:ext cx="308610" cy="242570"/>
          </a:xfrm>
          <a:custGeom>
            <a:avLst/>
            <a:gdLst/>
            <a:ahLst/>
            <a:cxnLst/>
            <a:rect l="l" t="t" r="r" b="b"/>
            <a:pathLst>
              <a:path w="308609" h="242570">
                <a:moveTo>
                  <a:pt x="0" y="242315"/>
                </a:moveTo>
                <a:lnTo>
                  <a:pt x="308305" y="0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649223" y="3226307"/>
            <a:ext cx="304165" cy="246379"/>
          </a:xfrm>
          <a:custGeom>
            <a:avLst/>
            <a:gdLst/>
            <a:ahLst/>
            <a:cxnLst/>
            <a:rect l="l" t="t" r="r" b="b"/>
            <a:pathLst>
              <a:path w="304165" h="246379">
                <a:moveTo>
                  <a:pt x="0" y="0"/>
                </a:moveTo>
                <a:lnTo>
                  <a:pt x="303695" y="245999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393191" y="5088635"/>
            <a:ext cx="308610" cy="242570"/>
          </a:xfrm>
          <a:custGeom>
            <a:avLst/>
            <a:gdLst/>
            <a:ahLst/>
            <a:cxnLst/>
            <a:rect l="l" t="t" r="r" b="b"/>
            <a:pathLst>
              <a:path w="308609" h="242570">
                <a:moveTo>
                  <a:pt x="0" y="242315"/>
                </a:moveTo>
                <a:lnTo>
                  <a:pt x="308305" y="0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649223" y="5094732"/>
            <a:ext cx="304165" cy="246379"/>
          </a:xfrm>
          <a:custGeom>
            <a:avLst/>
            <a:gdLst/>
            <a:ahLst/>
            <a:cxnLst/>
            <a:rect l="l" t="t" r="r" b="b"/>
            <a:pathLst>
              <a:path w="304165" h="246379">
                <a:moveTo>
                  <a:pt x="0" y="0"/>
                </a:moveTo>
                <a:lnTo>
                  <a:pt x="303695" y="245999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393191" y="4465320"/>
            <a:ext cx="308610" cy="242570"/>
          </a:xfrm>
          <a:custGeom>
            <a:avLst/>
            <a:gdLst/>
            <a:ahLst/>
            <a:cxnLst/>
            <a:rect l="l" t="t" r="r" b="b"/>
            <a:pathLst>
              <a:path w="308609" h="242570">
                <a:moveTo>
                  <a:pt x="0" y="242315"/>
                </a:moveTo>
                <a:lnTo>
                  <a:pt x="308305" y="0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649223" y="4471415"/>
            <a:ext cx="304165" cy="246379"/>
          </a:xfrm>
          <a:custGeom>
            <a:avLst/>
            <a:gdLst/>
            <a:ahLst/>
            <a:cxnLst/>
            <a:rect l="l" t="t" r="r" b="b"/>
            <a:pathLst>
              <a:path w="304165" h="246379">
                <a:moveTo>
                  <a:pt x="0" y="0"/>
                </a:moveTo>
                <a:lnTo>
                  <a:pt x="303695" y="245998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393191" y="6335267"/>
            <a:ext cx="308610" cy="242570"/>
          </a:xfrm>
          <a:custGeom>
            <a:avLst/>
            <a:gdLst/>
            <a:ahLst/>
            <a:cxnLst/>
            <a:rect l="l" t="t" r="r" b="b"/>
            <a:pathLst>
              <a:path w="308609" h="242570">
                <a:moveTo>
                  <a:pt x="0" y="242341"/>
                </a:moveTo>
                <a:lnTo>
                  <a:pt x="308305" y="0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649223" y="6341364"/>
            <a:ext cx="304165" cy="246379"/>
          </a:xfrm>
          <a:custGeom>
            <a:avLst/>
            <a:gdLst/>
            <a:ahLst/>
            <a:cxnLst/>
            <a:rect l="l" t="t" r="r" b="b"/>
            <a:pathLst>
              <a:path w="304165" h="246379">
                <a:moveTo>
                  <a:pt x="0" y="0"/>
                </a:moveTo>
                <a:lnTo>
                  <a:pt x="303695" y="246011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393191" y="5711952"/>
            <a:ext cx="308610" cy="242570"/>
          </a:xfrm>
          <a:custGeom>
            <a:avLst/>
            <a:gdLst/>
            <a:ahLst/>
            <a:cxnLst/>
            <a:rect l="l" t="t" r="r" b="b"/>
            <a:pathLst>
              <a:path w="308609" h="242570">
                <a:moveTo>
                  <a:pt x="0" y="242341"/>
                </a:moveTo>
                <a:lnTo>
                  <a:pt x="308305" y="0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649223" y="5718047"/>
            <a:ext cx="304165" cy="246379"/>
          </a:xfrm>
          <a:custGeom>
            <a:avLst/>
            <a:gdLst/>
            <a:ahLst/>
            <a:cxnLst/>
            <a:rect l="l" t="t" r="r" b="b"/>
            <a:pathLst>
              <a:path w="304165" h="246379">
                <a:moveTo>
                  <a:pt x="0" y="0"/>
                </a:moveTo>
                <a:lnTo>
                  <a:pt x="303695" y="246011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11761025" y="372618"/>
            <a:ext cx="22225" cy="6485890"/>
          </a:xfrm>
          <a:custGeom>
            <a:avLst/>
            <a:gdLst/>
            <a:ahLst/>
            <a:cxnLst/>
            <a:rect l="l" t="t" r="r" b="b"/>
            <a:pathLst>
              <a:path w="22225" h="6485890">
                <a:moveTo>
                  <a:pt x="22225" y="0"/>
                </a:moveTo>
                <a:lnTo>
                  <a:pt x="0" y="0"/>
                </a:lnTo>
                <a:lnTo>
                  <a:pt x="0" y="6485380"/>
                </a:lnTo>
                <a:lnTo>
                  <a:pt x="22225" y="6485380"/>
                </a:lnTo>
                <a:lnTo>
                  <a:pt x="22225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11257026" y="1346453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90">
                <a:moveTo>
                  <a:pt x="0" y="0"/>
                </a:moveTo>
                <a:lnTo>
                  <a:pt x="59435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11305793" y="1344930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11257026" y="1466850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90">
                <a:moveTo>
                  <a:pt x="0" y="0"/>
                </a:moveTo>
                <a:lnTo>
                  <a:pt x="59435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g object 57"/>
          <p:cNvSpPr/>
          <p:nvPr/>
        </p:nvSpPr>
        <p:spPr>
          <a:xfrm>
            <a:off x="11305793" y="1463802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g object 58"/>
          <p:cNvSpPr/>
          <p:nvPr/>
        </p:nvSpPr>
        <p:spPr>
          <a:xfrm>
            <a:off x="11257026" y="1105661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90">
                <a:moveTo>
                  <a:pt x="0" y="0"/>
                </a:moveTo>
                <a:lnTo>
                  <a:pt x="59435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11305793" y="1104138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g object 60"/>
          <p:cNvSpPr/>
          <p:nvPr/>
        </p:nvSpPr>
        <p:spPr>
          <a:xfrm>
            <a:off x="11257026" y="1226058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90">
                <a:moveTo>
                  <a:pt x="0" y="0"/>
                </a:moveTo>
                <a:lnTo>
                  <a:pt x="59435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g object 61"/>
          <p:cNvSpPr/>
          <p:nvPr/>
        </p:nvSpPr>
        <p:spPr>
          <a:xfrm>
            <a:off x="11305793" y="1224533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0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g object 62"/>
          <p:cNvSpPr/>
          <p:nvPr/>
        </p:nvSpPr>
        <p:spPr>
          <a:xfrm>
            <a:off x="11257026" y="866394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90">
                <a:moveTo>
                  <a:pt x="0" y="0"/>
                </a:moveTo>
                <a:lnTo>
                  <a:pt x="59435" y="46735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g object 63"/>
          <p:cNvSpPr/>
          <p:nvPr/>
        </p:nvSpPr>
        <p:spPr>
          <a:xfrm>
            <a:off x="11305793" y="864869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0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g object 64"/>
          <p:cNvSpPr/>
          <p:nvPr/>
        </p:nvSpPr>
        <p:spPr>
          <a:xfrm>
            <a:off x="11257026" y="986789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90">
                <a:moveTo>
                  <a:pt x="0" y="0"/>
                </a:moveTo>
                <a:lnTo>
                  <a:pt x="59435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g object 65"/>
          <p:cNvSpPr/>
          <p:nvPr/>
        </p:nvSpPr>
        <p:spPr>
          <a:xfrm>
            <a:off x="11305793" y="983741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g object 66"/>
          <p:cNvSpPr/>
          <p:nvPr/>
        </p:nvSpPr>
        <p:spPr>
          <a:xfrm>
            <a:off x="11257026" y="625601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90">
                <a:moveTo>
                  <a:pt x="0" y="0"/>
                </a:moveTo>
                <a:lnTo>
                  <a:pt x="59435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g object 67"/>
          <p:cNvSpPr/>
          <p:nvPr/>
        </p:nvSpPr>
        <p:spPr>
          <a:xfrm>
            <a:off x="11305793" y="624077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g object 68"/>
          <p:cNvSpPr/>
          <p:nvPr/>
        </p:nvSpPr>
        <p:spPr>
          <a:xfrm>
            <a:off x="11257026" y="745998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90">
                <a:moveTo>
                  <a:pt x="0" y="0"/>
                </a:moveTo>
                <a:lnTo>
                  <a:pt x="59435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g object 69"/>
          <p:cNvSpPr/>
          <p:nvPr/>
        </p:nvSpPr>
        <p:spPr>
          <a:xfrm>
            <a:off x="11305793" y="744473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g object 70"/>
          <p:cNvSpPr/>
          <p:nvPr/>
        </p:nvSpPr>
        <p:spPr>
          <a:xfrm>
            <a:off x="11257026" y="386334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90">
                <a:moveTo>
                  <a:pt x="0" y="0"/>
                </a:moveTo>
                <a:lnTo>
                  <a:pt x="59435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g object 71"/>
          <p:cNvSpPr/>
          <p:nvPr/>
        </p:nvSpPr>
        <p:spPr>
          <a:xfrm>
            <a:off x="11305793" y="384809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0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g object 72"/>
          <p:cNvSpPr/>
          <p:nvPr/>
        </p:nvSpPr>
        <p:spPr>
          <a:xfrm>
            <a:off x="11257026" y="506730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90">
                <a:moveTo>
                  <a:pt x="0" y="0"/>
                </a:moveTo>
                <a:lnTo>
                  <a:pt x="59435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g object 73"/>
          <p:cNvSpPr/>
          <p:nvPr/>
        </p:nvSpPr>
        <p:spPr>
          <a:xfrm>
            <a:off x="11305793" y="503681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0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g object 74"/>
          <p:cNvSpPr/>
          <p:nvPr/>
        </p:nvSpPr>
        <p:spPr>
          <a:xfrm>
            <a:off x="11252454" y="2559557"/>
            <a:ext cx="107314" cy="168910"/>
          </a:xfrm>
          <a:custGeom>
            <a:avLst/>
            <a:gdLst/>
            <a:ahLst/>
            <a:cxnLst/>
            <a:rect l="l" t="t" r="r" b="b"/>
            <a:pathLst>
              <a:path w="107315" h="168910">
                <a:moveTo>
                  <a:pt x="0" y="1524"/>
                </a:moveTo>
                <a:lnTo>
                  <a:pt x="59436" y="48259"/>
                </a:lnTo>
              </a:path>
              <a:path w="107315" h="168910">
                <a:moveTo>
                  <a:pt x="48768" y="47370"/>
                </a:moveTo>
                <a:lnTo>
                  <a:pt x="107315" y="0"/>
                </a:lnTo>
              </a:path>
              <a:path w="107315" h="168910">
                <a:moveTo>
                  <a:pt x="0" y="121919"/>
                </a:moveTo>
                <a:lnTo>
                  <a:pt x="59436" y="168655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g object 75"/>
          <p:cNvSpPr/>
          <p:nvPr/>
        </p:nvSpPr>
        <p:spPr>
          <a:xfrm>
            <a:off x="11301221" y="2679954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g object 76"/>
          <p:cNvSpPr/>
          <p:nvPr/>
        </p:nvSpPr>
        <p:spPr>
          <a:xfrm>
            <a:off x="11252454" y="2318766"/>
            <a:ext cx="107314" cy="168910"/>
          </a:xfrm>
          <a:custGeom>
            <a:avLst/>
            <a:gdLst/>
            <a:ahLst/>
            <a:cxnLst/>
            <a:rect l="l" t="t" r="r" b="b"/>
            <a:pathLst>
              <a:path w="107315" h="168910">
                <a:moveTo>
                  <a:pt x="0" y="3048"/>
                </a:moveTo>
                <a:lnTo>
                  <a:pt x="59436" y="49784"/>
                </a:lnTo>
              </a:path>
              <a:path w="107315" h="168910">
                <a:moveTo>
                  <a:pt x="48768" y="47371"/>
                </a:moveTo>
                <a:lnTo>
                  <a:pt x="107315" y="0"/>
                </a:lnTo>
              </a:path>
              <a:path w="107315" h="168910">
                <a:moveTo>
                  <a:pt x="0" y="121920"/>
                </a:moveTo>
                <a:lnTo>
                  <a:pt x="59436" y="16865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g object 77"/>
          <p:cNvSpPr/>
          <p:nvPr/>
        </p:nvSpPr>
        <p:spPr>
          <a:xfrm>
            <a:off x="11301221" y="2439161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bg object 78"/>
          <p:cNvSpPr/>
          <p:nvPr/>
        </p:nvSpPr>
        <p:spPr>
          <a:xfrm>
            <a:off x="11252454" y="2081022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89">
                <a:moveTo>
                  <a:pt x="0" y="0"/>
                </a:moveTo>
                <a:lnTo>
                  <a:pt x="59436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bg object 79"/>
          <p:cNvSpPr/>
          <p:nvPr/>
        </p:nvSpPr>
        <p:spPr>
          <a:xfrm>
            <a:off x="11301221" y="2079498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bg object 80"/>
          <p:cNvSpPr/>
          <p:nvPr/>
        </p:nvSpPr>
        <p:spPr>
          <a:xfrm>
            <a:off x="11252454" y="2201417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89">
                <a:moveTo>
                  <a:pt x="0" y="0"/>
                </a:moveTo>
                <a:lnTo>
                  <a:pt x="59436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bg object 81"/>
          <p:cNvSpPr/>
          <p:nvPr/>
        </p:nvSpPr>
        <p:spPr>
          <a:xfrm>
            <a:off x="11301221" y="2199894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0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bg object 82"/>
          <p:cNvSpPr/>
          <p:nvPr/>
        </p:nvSpPr>
        <p:spPr>
          <a:xfrm>
            <a:off x="11252454" y="1841754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89">
                <a:moveTo>
                  <a:pt x="0" y="0"/>
                </a:moveTo>
                <a:lnTo>
                  <a:pt x="59436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bg object 83"/>
          <p:cNvSpPr/>
          <p:nvPr/>
        </p:nvSpPr>
        <p:spPr>
          <a:xfrm>
            <a:off x="11301221" y="1838705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bg object 84"/>
          <p:cNvSpPr/>
          <p:nvPr/>
        </p:nvSpPr>
        <p:spPr>
          <a:xfrm>
            <a:off x="11252454" y="1960626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89">
                <a:moveTo>
                  <a:pt x="0" y="0"/>
                </a:moveTo>
                <a:lnTo>
                  <a:pt x="59436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g object 85"/>
          <p:cNvSpPr/>
          <p:nvPr/>
        </p:nvSpPr>
        <p:spPr>
          <a:xfrm>
            <a:off x="11301221" y="1959101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bg object 86"/>
          <p:cNvSpPr/>
          <p:nvPr/>
        </p:nvSpPr>
        <p:spPr>
          <a:xfrm>
            <a:off x="11252454" y="1600961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89">
                <a:moveTo>
                  <a:pt x="0" y="0"/>
                </a:moveTo>
                <a:lnTo>
                  <a:pt x="59436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bg object 87"/>
          <p:cNvSpPr/>
          <p:nvPr/>
        </p:nvSpPr>
        <p:spPr>
          <a:xfrm>
            <a:off x="11301221" y="1599438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bg object 88"/>
          <p:cNvSpPr/>
          <p:nvPr/>
        </p:nvSpPr>
        <p:spPr>
          <a:xfrm>
            <a:off x="11252454" y="1721357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89">
                <a:moveTo>
                  <a:pt x="0" y="0"/>
                </a:moveTo>
                <a:lnTo>
                  <a:pt x="59436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bg object 89"/>
          <p:cNvSpPr/>
          <p:nvPr/>
        </p:nvSpPr>
        <p:spPr>
          <a:xfrm>
            <a:off x="11301221" y="1719833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0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bg object 90"/>
          <p:cNvSpPr/>
          <p:nvPr/>
        </p:nvSpPr>
        <p:spPr>
          <a:xfrm>
            <a:off x="11257026" y="3780282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89">
                <a:moveTo>
                  <a:pt x="0" y="0"/>
                </a:moveTo>
                <a:lnTo>
                  <a:pt x="59435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bg object 91"/>
          <p:cNvSpPr/>
          <p:nvPr/>
        </p:nvSpPr>
        <p:spPr>
          <a:xfrm>
            <a:off x="11305793" y="3778758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bg object 92"/>
          <p:cNvSpPr/>
          <p:nvPr/>
        </p:nvSpPr>
        <p:spPr>
          <a:xfrm>
            <a:off x="11257026" y="3900678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89">
                <a:moveTo>
                  <a:pt x="0" y="0"/>
                </a:moveTo>
                <a:lnTo>
                  <a:pt x="59435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bg object 93"/>
          <p:cNvSpPr/>
          <p:nvPr/>
        </p:nvSpPr>
        <p:spPr>
          <a:xfrm>
            <a:off x="11305793" y="3897629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bg object 94"/>
          <p:cNvSpPr/>
          <p:nvPr/>
        </p:nvSpPr>
        <p:spPr>
          <a:xfrm>
            <a:off x="11257026" y="3537965"/>
            <a:ext cx="107314" cy="168910"/>
          </a:xfrm>
          <a:custGeom>
            <a:avLst/>
            <a:gdLst/>
            <a:ahLst/>
            <a:cxnLst/>
            <a:rect l="l" t="t" r="r" b="b"/>
            <a:pathLst>
              <a:path w="107315" h="168910">
                <a:moveTo>
                  <a:pt x="0" y="1524"/>
                </a:moveTo>
                <a:lnTo>
                  <a:pt x="59435" y="48260"/>
                </a:lnTo>
              </a:path>
              <a:path w="107315" h="168910">
                <a:moveTo>
                  <a:pt x="48768" y="47371"/>
                </a:moveTo>
                <a:lnTo>
                  <a:pt x="107315" y="0"/>
                </a:lnTo>
              </a:path>
              <a:path w="107315" h="168910">
                <a:moveTo>
                  <a:pt x="0" y="121920"/>
                </a:moveTo>
                <a:lnTo>
                  <a:pt x="59435" y="16865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bg object 95"/>
          <p:cNvSpPr/>
          <p:nvPr/>
        </p:nvSpPr>
        <p:spPr>
          <a:xfrm>
            <a:off x="11305793" y="3658361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0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bg object 96"/>
          <p:cNvSpPr/>
          <p:nvPr/>
        </p:nvSpPr>
        <p:spPr>
          <a:xfrm>
            <a:off x="11257026" y="3298697"/>
            <a:ext cx="107314" cy="168910"/>
          </a:xfrm>
          <a:custGeom>
            <a:avLst/>
            <a:gdLst/>
            <a:ahLst/>
            <a:cxnLst/>
            <a:rect l="l" t="t" r="r" b="b"/>
            <a:pathLst>
              <a:path w="107315" h="168910">
                <a:moveTo>
                  <a:pt x="0" y="1524"/>
                </a:moveTo>
                <a:lnTo>
                  <a:pt x="59435" y="48260"/>
                </a:lnTo>
              </a:path>
              <a:path w="107315" h="168910">
                <a:moveTo>
                  <a:pt x="48768" y="47371"/>
                </a:moveTo>
                <a:lnTo>
                  <a:pt x="107315" y="0"/>
                </a:lnTo>
              </a:path>
              <a:path w="107315" h="168910">
                <a:moveTo>
                  <a:pt x="0" y="121919"/>
                </a:moveTo>
                <a:lnTo>
                  <a:pt x="59435" y="168655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bg object 97"/>
          <p:cNvSpPr/>
          <p:nvPr/>
        </p:nvSpPr>
        <p:spPr>
          <a:xfrm>
            <a:off x="11305793" y="3417570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0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bg object 98"/>
          <p:cNvSpPr/>
          <p:nvPr/>
        </p:nvSpPr>
        <p:spPr>
          <a:xfrm>
            <a:off x="11257026" y="3059429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89">
                <a:moveTo>
                  <a:pt x="0" y="0"/>
                </a:moveTo>
                <a:lnTo>
                  <a:pt x="59435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bg object 99"/>
          <p:cNvSpPr/>
          <p:nvPr/>
        </p:nvSpPr>
        <p:spPr>
          <a:xfrm>
            <a:off x="11305793" y="3057905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bg object 100"/>
          <p:cNvSpPr/>
          <p:nvPr/>
        </p:nvSpPr>
        <p:spPr>
          <a:xfrm>
            <a:off x="11257026" y="3179826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89">
                <a:moveTo>
                  <a:pt x="0" y="0"/>
                </a:moveTo>
                <a:lnTo>
                  <a:pt x="59435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bg object 101"/>
          <p:cNvSpPr/>
          <p:nvPr/>
        </p:nvSpPr>
        <p:spPr>
          <a:xfrm>
            <a:off x="11305793" y="3178301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bg object 102"/>
          <p:cNvSpPr/>
          <p:nvPr/>
        </p:nvSpPr>
        <p:spPr>
          <a:xfrm>
            <a:off x="11257026" y="2820161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89">
                <a:moveTo>
                  <a:pt x="0" y="0"/>
                </a:moveTo>
                <a:lnTo>
                  <a:pt x="59435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bg object 103"/>
          <p:cNvSpPr/>
          <p:nvPr/>
        </p:nvSpPr>
        <p:spPr>
          <a:xfrm>
            <a:off x="11305793" y="2818638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bg object 104"/>
          <p:cNvSpPr/>
          <p:nvPr/>
        </p:nvSpPr>
        <p:spPr>
          <a:xfrm>
            <a:off x="11257026" y="2940557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89">
                <a:moveTo>
                  <a:pt x="0" y="0"/>
                </a:moveTo>
                <a:lnTo>
                  <a:pt x="59435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bg object 105"/>
          <p:cNvSpPr/>
          <p:nvPr/>
        </p:nvSpPr>
        <p:spPr>
          <a:xfrm>
            <a:off x="11305793" y="2937510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0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bg object 106"/>
          <p:cNvSpPr/>
          <p:nvPr/>
        </p:nvSpPr>
        <p:spPr>
          <a:xfrm>
            <a:off x="11252454" y="4033265"/>
            <a:ext cx="113664" cy="2783840"/>
          </a:xfrm>
          <a:custGeom>
            <a:avLst/>
            <a:gdLst/>
            <a:ahLst/>
            <a:cxnLst/>
            <a:rect l="l" t="t" r="r" b="b"/>
            <a:pathLst>
              <a:path w="113665" h="2783840">
                <a:moveTo>
                  <a:pt x="0" y="961643"/>
                </a:moveTo>
                <a:lnTo>
                  <a:pt x="59436" y="1008379"/>
                </a:lnTo>
              </a:path>
              <a:path w="113665" h="2783840">
                <a:moveTo>
                  <a:pt x="48768" y="1007490"/>
                </a:moveTo>
                <a:lnTo>
                  <a:pt x="107315" y="960119"/>
                </a:lnTo>
              </a:path>
              <a:path w="113665" h="2783840">
                <a:moveTo>
                  <a:pt x="0" y="1082039"/>
                </a:moveTo>
                <a:lnTo>
                  <a:pt x="59436" y="1128775"/>
                </a:lnTo>
              </a:path>
              <a:path w="113665" h="2783840">
                <a:moveTo>
                  <a:pt x="48768" y="1127886"/>
                </a:moveTo>
                <a:lnTo>
                  <a:pt x="107315" y="1080515"/>
                </a:lnTo>
              </a:path>
              <a:path w="113665" h="2783840">
                <a:moveTo>
                  <a:pt x="0" y="722375"/>
                </a:moveTo>
                <a:lnTo>
                  <a:pt x="59436" y="769111"/>
                </a:lnTo>
              </a:path>
              <a:path w="113665" h="2783840">
                <a:moveTo>
                  <a:pt x="48768" y="768222"/>
                </a:moveTo>
                <a:lnTo>
                  <a:pt x="107315" y="720851"/>
                </a:lnTo>
              </a:path>
              <a:path w="113665" h="2783840">
                <a:moveTo>
                  <a:pt x="0" y="842771"/>
                </a:moveTo>
                <a:lnTo>
                  <a:pt x="59436" y="889507"/>
                </a:lnTo>
              </a:path>
              <a:path w="113665" h="2783840">
                <a:moveTo>
                  <a:pt x="48768" y="887094"/>
                </a:moveTo>
                <a:lnTo>
                  <a:pt x="107315" y="839723"/>
                </a:lnTo>
              </a:path>
              <a:path w="113665" h="2783840">
                <a:moveTo>
                  <a:pt x="0" y="481583"/>
                </a:moveTo>
                <a:lnTo>
                  <a:pt x="59436" y="528319"/>
                </a:lnTo>
              </a:path>
              <a:path w="113665" h="2783840">
                <a:moveTo>
                  <a:pt x="48768" y="527430"/>
                </a:moveTo>
                <a:lnTo>
                  <a:pt x="107315" y="480059"/>
                </a:lnTo>
              </a:path>
              <a:path w="113665" h="2783840">
                <a:moveTo>
                  <a:pt x="0" y="601979"/>
                </a:moveTo>
                <a:lnTo>
                  <a:pt x="59436" y="648715"/>
                </a:lnTo>
              </a:path>
              <a:path w="113665" h="2783840">
                <a:moveTo>
                  <a:pt x="48768" y="647826"/>
                </a:moveTo>
                <a:lnTo>
                  <a:pt x="107315" y="600455"/>
                </a:lnTo>
              </a:path>
              <a:path w="113665" h="2783840">
                <a:moveTo>
                  <a:pt x="0" y="242315"/>
                </a:moveTo>
                <a:lnTo>
                  <a:pt x="59436" y="289051"/>
                </a:lnTo>
              </a:path>
              <a:path w="113665" h="2783840">
                <a:moveTo>
                  <a:pt x="48768" y="286638"/>
                </a:moveTo>
                <a:lnTo>
                  <a:pt x="107315" y="239267"/>
                </a:lnTo>
              </a:path>
              <a:path w="113665" h="2783840">
                <a:moveTo>
                  <a:pt x="0" y="361187"/>
                </a:moveTo>
                <a:lnTo>
                  <a:pt x="59436" y="407923"/>
                </a:lnTo>
              </a:path>
              <a:path w="113665" h="2783840">
                <a:moveTo>
                  <a:pt x="48768" y="407034"/>
                </a:moveTo>
                <a:lnTo>
                  <a:pt x="107315" y="359663"/>
                </a:lnTo>
              </a:path>
              <a:path w="113665" h="2783840">
                <a:moveTo>
                  <a:pt x="0" y="1523"/>
                </a:moveTo>
                <a:lnTo>
                  <a:pt x="59436" y="48259"/>
                </a:lnTo>
              </a:path>
              <a:path w="113665" h="2783840">
                <a:moveTo>
                  <a:pt x="48768" y="47370"/>
                </a:moveTo>
                <a:lnTo>
                  <a:pt x="107315" y="0"/>
                </a:lnTo>
              </a:path>
              <a:path w="113665" h="2783840">
                <a:moveTo>
                  <a:pt x="0" y="121919"/>
                </a:moveTo>
                <a:lnTo>
                  <a:pt x="59436" y="168655"/>
                </a:lnTo>
              </a:path>
              <a:path w="113665" h="2783840">
                <a:moveTo>
                  <a:pt x="48768" y="167766"/>
                </a:moveTo>
                <a:lnTo>
                  <a:pt x="107315" y="120395"/>
                </a:lnTo>
              </a:path>
              <a:path w="113665" h="2783840">
                <a:moveTo>
                  <a:pt x="4572" y="2122931"/>
                </a:moveTo>
                <a:lnTo>
                  <a:pt x="64007" y="2169617"/>
                </a:lnTo>
              </a:path>
              <a:path w="113665" h="2783840">
                <a:moveTo>
                  <a:pt x="54864" y="2168804"/>
                </a:moveTo>
                <a:lnTo>
                  <a:pt x="113411" y="2121407"/>
                </a:lnTo>
              </a:path>
              <a:path w="113665" h="2783840">
                <a:moveTo>
                  <a:pt x="4572" y="2243327"/>
                </a:moveTo>
                <a:lnTo>
                  <a:pt x="64007" y="2290013"/>
                </a:lnTo>
              </a:path>
              <a:path w="113665" h="2783840">
                <a:moveTo>
                  <a:pt x="54864" y="2287676"/>
                </a:moveTo>
                <a:lnTo>
                  <a:pt x="113411" y="2240279"/>
                </a:lnTo>
              </a:path>
              <a:path w="113665" h="2783840">
                <a:moveTo>
                  <a:pt x="4572" y="1882139"/>
                </a:moveTo>
                <a:lnTo>
                  <a:pt x="64007" y="1928825"/>
                </a:lnTo>
              </a:path>
              <a:path w="113665" h="2783840">
                <a:moveTo>
                  <a:pt x="54864" y="1928012"/>
                </a:moveTo>
                <a:lnTo>
                  <a:pt x="113411" y="1880615"/>
                </a:lnTo>
              </a:path>
              <a:path w="113665" h="2783840">
                <a:moveTo>
                  <a:pt x="4572" y="2002535"/>
                </a:moveTo>
                <a:lnTo>
                  <a:pt x="64007" y="2049221"/>
                </a:lnTo>
              </a:path>
              <a:path w="113665" h="2783840">
                <a:moveTo>
                  <a:pt x="54864" y="2048408"/>
                </a:moveTo>
                <a:lnTo>
                  <a:pt x="113411" y="2001011"/>
                </a:lnTo>
              </a:path>
              <a:path w="113665" h="2783840">
                <a:moveTo>
                  <a:pt x="4572" y="1642871"/>
                </a:moveTo>
                <a:lnTo>
                  <a:pt x="64007" y="1689557"/>
                </a:lnTo>
              </a:path>
              <a:path w="113665" h="2783840">
                <a:moveTo>
                  <a:pt x="54864" y="1687220"/>
                </a:moveTo>
                <a:lnTo>
                  <a:pt x="113411" y="1639823"/>
                </a:lnTo>
              </a:path>
              <a:path w="113665" h="2783840">
                <a:moveTo>
                  <a:pt x="4572" y="1761743"/>
                </a:moveTo>
                <a:lnTo>
                  <a:pt x="64007" y="1808429"/>
                </a:lnTo>
              </a:path>
              <a:path w="113665" h="2783840">
                <a:moveTo>
                  <a:pt x="54864" y="1807616"/>
                </a:moveTo>
                <a:lnTo>
                  <a:pt x="113411" y="1760219"/>
                </a:lnTo>
              </a:path>
              <a:path w="113665" h="2783840">
                <a:moveTo>
                  <a:pt x="4572" y="1402079"/>
                </a:moveTo>
                <a:lnTo>
                  <a:pt x="64007" y="1448815"/>
                </a:lnTo>
              </a:path>
              <a:path w="113665" h="2783840">
                <a:moveTo>
                  <a:pt x="54864" y="1447926"/>
                </a:moveTo>
                <a:lnTo>
                  <a:pt x="113411" y="1400555"/>
                </a:lnTo>
              </a:path>
              <a:path w="113665" h="2783840">
                <a:moveTo>
                  <a:pt x="4572" y="1522475"/>
                </a:moveTo>
                <a:lnTo>
                  <a:pt x="64007" y="1569161"/>
                </a:lnTo>
              </a:path>
              <a:path w="113665" h="2783840">
                <a:moveTo>
                  <a:pt x="54864" y="1568348"/>
                </a:moveTo>
                <a:lnTo>
                  <a:pt x="113411" y="1520951"/>
                </a:lnTo>
              </a:path>
              <a:path w="113665" h="2783840">
                <a:moveTo>
                  <a:pt x="4572" y="1162811"/>
                </a:moveTo>
                <a:lnTo>
                  <a:pt x="64007" y="1209547"/>
                </a:lnTo>
              </a:path>
              <a:path w="113665" h="2783840">
                <a:moveTo>
                  <a:pt x="54864" y="1207134"/>
                </a:moveTo>
                <a:lnTo>
                  <a:pt x="113411" y="1159763"/>
                </a:lnTo>
              </a:path>
              <a:path w="113665" h="2783840">
                <a:moveTo>
                  <a:pt x="4572" y="1281683"/>
                </a:moveTo>
                <a:lnTo>
                  <a:pt x="64007" y="1328419"/>
                </a:lnTo>
              </a:path>
              <a:path w="113665" h="2783840">
                <a:moveTo>
                  <a:pt x="54864" y="1327530"/>
                </a:moveTo>
                <a:lnTo>
                  <a:pt x="113411" y="1280159"/>
                </a:lnTo>
              </a:path>
              <a:path w="113665" h="2783840">
                <a:moveTo>
                  <a:pt x="0" y="2618231"/>
                </a:moveTo>
                <a:lnTo>
                  <a:pt x="59436" y="2664917"/>
                </a:lnTo>
              </a:path>
              <a:path w="113665" h="2783840">
                <a:moveTo>
                  <a:pt x="50292" y="2662580"/>
                </a:moveTo>
                <a:lnTo>
                  <a:pt x="108839" y="2615183"/>
                </a:lnTo>
              </a:path>
              <a:path w="113665" h="2783840">
                <a:moveTo>
                  <a:pt x="0" y="2737103"/>
                </a:moveTo>
                <a:lnTo>
                  <a:pt x="59436" y="2783787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bg object 107"/>
          <p:cNvSpPr/>
          <p:nvPr/>
        </p:nvSpPr>
        <p:spPr>
          <a:xfrm>
            <a:off x="11302745" y="6768845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92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bg object 108"/>
          <p:cNvSpPr/>
          <p:nvPr/>
        </p:nvSpPr>
        <p:spPr>
          <a:xfrm>
            <a:off x="11252454" y="6409182"/>
            <a:ext cx="109220" cy="168910"/>
          </a:xfrm>
          <a:custGeom>
            <a:avLst/>
            <a:gdLst/>
            <a:ahLst/>
            <a:cxnLst/>
            <a:rect l="l" t="t" r="r" b="b"/>
            <a:pathLst>
              <a:path w="109220" h="168909">
                <a:moveTo>
                  <a:pt x="0" y="1524"/>
                </a:moveTo>
                <a:lnTo>
                  <a:pt x="59436" y="48209"/>
                </a:lnTo>
              </a:path>
              <a:path w="109220" h="168909">
                <a:moveTo>
                  <a:pt x="50292" y="47396"/>
                </a:moveTo>
                <a:lnTo>
                  <a:pt x="108839" y="0"/>
                </a:lnTo>
              </a:path>
              <a:path w="109220" h="168909">
                <a:moveTo>
                  <a:pt x="0" y="121920"/>
                </a:moveTo>
                <a:lnTo>
                  <a:pt x="59436" y="168605"/>
                </a:lnTo>
              </a:path>
              <a:path w="109220" h="168909">
                <a:moveTo>
                  <a:pt x="50292" y="167792"/>
                </a:moveTo>
                <a:lnTo>
                  <a:pt x="108839" y="12039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9" name="bg object 10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2191999" cy="452627"/>
          </a:xfrm>
          <a:prstGeom prst="rect">
            <a:avLst/>
          </a:prstGeom>
        </p:spPr>
      </p:pic>
      <p:pic>
        <p:nvPicPr>
          <p:cNvPr id="110" name="bg object 1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365760"/>
          </a:xfrm>
          <a:prstGeom prst="rect">
            <a:avLst/>
          </a:prstGeom>
        </p:spPr>
      </p:pic>
      <p:pic>
        <p:nvPicPr>
          <p:cNvPr id="111" name="bg object 1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722609" y="469137"/>
            <a:ext cx="160528" cy="155956"/>
          </a:xfrm>
          <a:prstGeom prst="rect">
            <a:avLst/>
          </a:prstGeom>
        </p:spPr>
      </p:pic>
      <p:pic>
        <p:nvPicPr>
          <p:cNvPr id="112" name="bg object 1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12654" y="469137"/>
            <a:ext cx="160527" cy="155956"/>
          </a:xfrm>
          <a:prstGeom prst="rect">
            <a:avLst/>
          </a:prstGeom>
        </p:spPr>
      </p:pic>
      <p:pic>
        <p:nvPicPr>
          <p:cNvPr id="113" name="bg object 1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902697" y="469137"/>
            <a:ext cx="160527" cy="155956"/>
          </a:xfrm>
          <a:prstGeom prst="rect">
            <a:avLst/>
          </a:prstGeom>
        </p:spPr>
      </p:pic>
      <p:pic>
        <p:nvPicPr>
          <p:cNvPr id="114" name="bg object 1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492742" y="469137"/>
            <a:ext cx="160527" cy="155956"/>
          </a:xfrm>
          <a:prstGeom prst="rect">
            <a:avLst/>
          </a:prstGeom>
        </p:spPr>
      </p:pic>
      <p:pic>
        <p:nvPicPr>
          <p:cNvPr id="115" name="bg object 1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82785" y="469137"/>
            <a:ext cx="160528" cy="155956"/>
          </a:xfrm>
          <a:prstGeom prst="rect">
            <a:avLst/>
          </a:prstGeom>
        </p:spPr>
      </p:pic>
      <p:pic>
        <p:nvPicPr>
          <p:cNvPr id="116" name="bg object 1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72830" y="469137"/>
            <a:ext cx="160527" cy="155956"/>
          </a:xfrm>
          <a:prstGeom prst="rect">
            <a:avLst/>
          </a:prstGeom>
        </p:spPr>
      </p:pic>
      <p:pic>
        <p:nvPicPr>
          <p:cNvPr id="117" name="bg object 1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62873" y="469137"/>
            <a:ext cx="160527" cy="155956"/>
          </a:xfrm>
          <a:prstGeom prst="rect">
            <a:avLst/>
          </a:prstGeom>
        </p:spPr>
      </p:pic>
      <p:pic>
        <p:nvPicPr>
          <p:cNvPr id="118" name="bg object 1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52918" y="469137"/>
            <a:ext cx="160527" cy="155956"/>
          </a:xfrm>
          <a:prstGeom prst="rect">
            <a:avLst/>
          </a:prstGeom>
        </p:spPr>
      </p:pic>
      <p:pic>
        <p:nvPicPr>
          <p:cNvPr id="119" name="bg object 1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42961" y="469137"/>
            <a:ext cx="160528" cy="155956"/>
          </a:xfrm>
          <a:prstGeom prst="rect">
            <a:avLst/>
          </a:prstGeom>
        </p:spPr>
      </p:pic>
      <p:pic>
        <p:nvPicPr>
          <p:cNvPr id="120" name="bg object 1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033006" y="469137"/>
            <a:ext cx="160527" cy="155956"/>
          </a:xfrm>
          <a:prstGeom prst="rect">
            <a:avLst/>
          </a:prstGeom>
        </p:spPr>
      </p:pic>
      <p:pic>
        <p:nvPicPr>
          <p:cNvPr id="121" name="bg object 1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623050" y="469137"/>
            <a:ext cx="160527" cy="155956"/>
          </a:xfrm>
          <a:prstGeom prst="rect">
            <a:avLst/>
          </a:prstGeom>
        </p:spPr>
      </p:pic>
      <p:pic>
        <p:nvPicPr>
          <p:cNvPr id="122" name="bg object 1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13094" y="469137"/>
            <a:ext cx="160527" cy="155956"/>
          </a:xfrm>
          <a:prstGeom prst="rect">
            <a:avLst/>
          </a:prstGeom>
        </p:spPr>
      </p:pic>
      <p:pic>
        <p:nvPicPr>
          <p:cNvPr id="123" name="bg object 1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03138" y="469137"/>
            <a:ext cx="159003" cy="155956"/>
          </a:xfrm>
          <a:prstGeom prst="rect">
            <a:avLst/>
          </a:prstGeom>
        </p:spPr>
      </p:pic>
      <p:pic>
        <p:nvPicPr>
          <p:cNvPr id="124" name="bg object 1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91658" y="469137"/>
            <a:ext cx="160527" cy="155956"/>
          </a:xfrm>
          <a:prstGeom prst="rect">
            <a:avLst/>
          </a:prstGeom>
        </p:spPr>
      </p:pic>
      <p:pic>
        <p:nvPicPr>
          <p:cNvPr id="125" name="bg object 1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81702" y="469137"/>
            <a:ext cx="160527" cy="155956"/>
          </a:xfrm>
          <a:prstGeom prst="rect">
            <a:avLst/>
          </a:prstGeom>
        </p:spPr>
      </p:pic>
      <p:pic>
        <p:nvPicPr>
          <p:cNvPr id="126" name="bg object 1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71746" y="469137"/>
            <a:ext cx="160527" cy="155956"/>
          </a:xfrm>
          <a:prstGeom prst="rect">
            <a:avLst/>
          </a:prstGeom>
        </p:spPr>
      </p:pic>
      <p:sp>
        <p:nvSpPr>
          <p:cNvPr id="127" name="bg object 127"/>
          <p:cNvSpPr/>
          <p:nvPr/>
        </p:nvSpPr>
        <p:spPr>
          <a:xfrm>
            <a:off x="11546433" y="6253264"/>
            <a:ext cx="480695" cy="423545"/>
          </a:xfrm>
          <a:custGeom>
            <a:avLst/>
            <a:gdLst/>
            <a:ahLst/>
            <a:cxnLst/>
            <a:rect l="l" t="t" r="r" b="b"/>
            <a:pathLst>
              <a:path w="480695" h="423545">
                <a:moveTo>
                  <a:pt x="341896" y="379514"/>
                </a:moveTo>
                <a:lnTo>
                  <a:pt x="138569" y="379514"/>
                </a:lnTo>
                <a:lnTo>
                  <a:pt x="138569" y="423481"/>
                </a:lnTo>
                <a:lnTo>
                  <a:pt x="341896" y="423481"/>
                </a:lnTo>
                <a:lnTo>
                  <a:pt x="341896" y="379514"/>
                </a:lnTo>
                <a:close/>
              </a:path>
              <a:path w="480695" h="423545">
                <a:moveTo>
                  <a:pt x="480466" y="89700"/>
                </a:moveTo>
                <a:lnTo>
                  <a:pt x="479374" y="65874"/>
                </a:lnTo>
                <a:lnTo>
                  <a:pt x="474840" y="53441"/>
                </a:lnTo>
                <a:lnTo>
                  <a:pt x="446582" y="25514"/>
                </a:lnTo>
                <a:lnTo>
                  <a:pt x="446582" y="88188"/>
                </a:lnTo>
                <a:lnTo>
                  <a:pt x="440715" y="104927"/>
                </a:lnTo>
                <a:lnTo>
                  <a:pt x="412864" y="140931"/>
                </a:lnTo>
                <a:lnTo>
                  <a:pt x="373176" y="170891"/>
                </a:lnTo>
                <a:lnTo>
                  <a:pt x="358127" y="179336"/>
                </a:lnTo>
                <a:lnTo>
                  <a:pt x="367652" y="151625"/>
                </a:lnTo>
                <a:lnTo>
                  <a:pt x="374827" y="123063"/>
                </a:lnTo>
                <a:lnTo>
                  <a:pt x="379971" y="93840"/>
                </a:lnTo>
                <a:lnTo>
                  <a:pt x="383260" y="64668"/>
                </a:lnTo>
                <a:lnTo>
                  <a:pt x="394462" y="58902"/>
                </a:lnTo>
                <a:lnTo>
                  <a:pt x="406107" y="55067"/>
                </a:lnTo>
                <a:lnTo>
                  <a:pt x="417588" y="53441"/>
                </a:lnTo>
                <a:lnTo>
                  <a:pt x="428231" y="54305"/>
                </a:lnTo>
                <a:lnTo>
                  <a:pt x="446582" y="88188"/>
                </a:lnTo>
                <a:lnTo>
                  <a:pt x="446582" y="25514"/>
                </a:lnTo>
                <a:lnTo>
                  <a:pt x="435444" y="21450"/>
                </a:lnTo>
                <a:lnTo>
                  <a:pt x="423418" y="19913"/>
                </a:lnTo>
                <a:lnTo>
                  <a:pt x="410806" y="20332"/>
                </a:lnTo>
                <a:lnTo>
                  <a:pt x="397929" y="22606"/>
                </a:lnTo>
                <a:lnTo>
                  <a:pt x="385127" y="26581"/>
                </a:lnTo>
                <a:lnTo>
                  <a:pt x="385127" y="6464"/>
                </a:lnTo>
                <a:lnTo>
                  <a:pt x="384975" y="0"/>
                </a:lnTo>
                <a:lnTo>
                  <a:pt x="122339" y="0"/>
                </a:lnTo>
                <a:lnTo>
                  <a:pt x="122339" y="179324"/>
                </a:lnTo>
                <a:lnTo>
                  <a:pt x="107289" y="170891"/>
                </a:lnTo>
                <a:lnTo>
                  <a:pt x="67602" y="140931"/>
                </a:lnTo>
                <a:lnTo>
                  <a:pt x="39738" y="104927"/>
                </a:lnTo>
                <a:lnTo>
                  <a:pt x="33883" y="88188"/>
                </a:lnTo>
                <a:lnTo>
                  <a:pt x="33909" y="73317"/>
                </a:lnTo>
                <a:lnTo>
                  <a:pt x="62877" y="53428"/>
                </a:lnTo>
                <a:lnTo>
                  <a:pt x="74396" y="55067"/>
                </a:lnTo>
                <a:lnTo>
                  <a:pt x="86042" y="58915"/>
                </a:lnTo>
                <a:lnTo>
                  <a:pt x="97205" y="64681"/>
                </a:lnTo>
                <a:lnTo>
                  <a:pt x="100507" y="93840"/>
                </a:lnTo>
                <a:lnTo>
                  <a:pt x="105651" y="123063"/>
                </a:lnTo>
                <a:lnTo>
                  <a:pt x="112852" y="151765"/>
                </a:lnTo>
                <a:lnTo>
                  <a:pt x="122339" y="179324"/>
                </a:lnTo>
                <a:lnTo>
                  <a:pt x="122339" y="0"/>
                </a:lnTo>
                <a:lnTo>
                  <a:pt x="95491" y="0"/>
                </a:lnTo>
                <a:lnTo>
                  <a:pt x="95338" y="6464"/>
                </a:lnTo>
                <a:lnTo>
                  <a:pt x="95338" y="26581"/>
                </a:lnTo>
                <a:lnTo>
                  <a:pt x="82537" y="22606"/>
                </a:lnTo>
                <a:lnTo>
                  <a:pt x="69659" y="20332"/>
                </a:lnTo>
                <a:lnTo>
                  <a:pt x="57048" y="19913"/>
                </a:lnTo>
                <a:lnTo>
                  <a:pt x="44996" y="21450"/>
                </a:lnTo>
                <a:lnTo>
                  <a:pt x="6985" y="49695"/>
                </a:lnTo>
                <a:lnTo>
                  <a:pt x="0" y="89700"/>
                </a:lnTo>
                <a:lnTo>
                  <a:pt x="7035" y="114617"/>
                </a:lnTo>
                <a:lnTo>
                  <a:pt x="44373" y="165277"/>
                </a:lnTo>
                <a:lnTo>
                  <a:pt x="91744" y="200850"/>
                </a:lnTo>
                <a:lnTo>
                  <a:pt x="147713" y="226847"/>
                </a:lnTo>
                <a:lnTo>
                  <a:pt x="160680" y="243052"/>
                </a:lnTo>
                <a:lnTo>
                  <a:pt x="175437" y="257327"/>
                </a:lnTo>
                <a:lnTo>
                  <a:pt x="192087" y="269430"/>
                </a:lnTo>
                <a:lnTo>
                  <a:pt x="210718" y="279095"/>
                </a:lnTo>
                <a:lnTo>
                  <a:pt x="205905" y="293878"/>
                </a:lnTo>
                <a:lnTo>
                  <a:pt x="196621" y="314642"/>
                </a:lnTo>
                <a:lnTo>
                  <a:pt x="181965" y="337426"/>
                </a:lnTo>
                <a:lnTo>
                  <a:pt x="161074" y="358279"/>
                </a:lnTo>
                <a:lnTo>
                  <a:pt x="319405" y="358279"/>
                </a:lnTo>
                <a:lnTo>
                  <a:pt x="298500" y="337426"/>
                </a:lnTo>
                <a:lnTo>
                  <a:pt x="283857" y="314642"/>
                </a:lnTo>
                <a:lnTo>
                  <a:pt x="274561" y="293878"/>
                </a:lnTo>
                <a:lnTo>
                  <a:pt x="269748" y="279095"/>
                </a:lnTo>
                <a:lnTo>
                  <a:pt x="288391" y="269430"/>
                </a:lnTo>
                <a:lnTo>
                  <a:pt x="305041" y="257327"/>
                </a:lnTo>
                <a:lnTo>
                  <a:pt x="319798" y="243039"/>
                </a:lnTo>
                <a:lnTo>
                  <a:pt x="332765" y="226847"/>
                </a:lnTo>
                <a:lnTo>
                  <a:pt x="361480" y="215226"/>
                </a:lnTo>
                <a:lnTo>
                  <a:pt x="388721" y="200850"/>
                </a:lnTo>
                <a:lnTo>
                  <a:pt x="413816" y="184073"/>
                </a:lnTo>
                <a:lnTo>
                  <a:pt x="419430" y="179336"/>
                </a:lnTo>
                <a:lnTo>
                  <a:pt x="436079" y="165277"/>
                </a:lnTo>
                <a:lnTo>
                  <a:pt x="458558" y="140017"/>
                </a:lnTo>
                <a:lnTo>
                  <a:pt x="473443" y="114617"/>
                </a:lnTo>
                <a:lnTo>
                  <a:pt x="480466" y="8970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8" name="bg object 1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96594" y="362965"/>
            <a:ext cx="9807956" cy="649503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28674" y="6466078"/>
            <a:ext cx="160528" cy="15747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8629" y="6466078"/>
            <a:ext cx="160527" cy="15747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48585" y="6466078"/>
            <a:ext cx="160527" cy="15747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58542" y="6466078"/>
            <a:ext cx="160527" cy="15747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68498" y="6466078"/>
            <a:ext cx="160527" cy="157479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378453" y="6466078"/>
            <a:ext cx="160528" cy="15747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88409" y="6466078"/>
            <a:ext cx="160527" cy="157479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98365" y="6466078"/>
            <a:ext cx="160528" cy="157479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08321" y="6466078"/>
            <a:ext cx="160527" cy="157479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18278" y="6466078"/>
            <a:ext cx="160527" cy="157479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28234" y="6466078"/>
            <a:ext cx="160527" cy="157479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38190" y="6466078"/>
            <a:ext cx="160527" cy="157479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48146" y="6466078"/>
            <a:ext cx="160527" cy="157479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58102" y="6466078"/>
            <a:ext cx="160527" cy="157479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69581" y="6466078"/>
            <a:ext cx="159003" cy="157479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479538" y="6466078"/>
            <a:ext cx="160527" cy="157479"/>
          </a:xfrm>
          <a:prstGeom prst="rect">
            <a:avLst/>
          </a:prstGeom>
        </p:spPr>
      </p:pic>
      <p:sp>
        <p:nvSpPr>
          <p:cNvPr id="33" name="bg object 33"/>
          <p:cNvSpPr/>
          <p:nvPr/>
        </p:nvSpPr>
        <p:spPr>
          <a:xfrm>
            <a:off x="393191" y="1350263"/>
            <a:ext cx="308610" cy="242570"/>
          </a:xfrm>
          <a:custGeom>
            <a:avLst/>
            <a:gdLst/>
            <a:ahLst/>
            <a:cxnLst/>
            <a:rect l="l" t="t" r="r" b="b"/>
            <a:pathLst>
              <a:path w="308609" h="242569">
                <a:moveTo>
                  <a:pt x="0" y="242315"/>
                </a:moveTo>
                <a:lnTo>
                  <a:pt x="308305" y="0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649223" y="1356360"/>
            <a:ext cx="304165" cy="246379"/>
          </a:xfrm>
          <a:custGeom>
            <a:avLst/>
            <a:gdLst/>
            <a:ahLst/>
            <a:cxnLst/>
            <a:rect l="l" t="t" r="r" b="b"/>
            <a:pathLst>
              <a:path w="304165" h="246380">
                <a:moveTo>
                  <a:pt x="0" y="0"/>
                </a:moveTo>
                <a:lnTo>
                  <a:pt x="303695" y="245999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393191" y="726948"/>
            <a:ext cx="308610" cy="242570"/>
          </a:xfrm>
          <a:custGeom>
            <a:avLst/>
            <a:gdLst/>
            <a:ahLst/>
            <a:cxnLst/>
            <a:rect l="l" t="t" r="r" b="b"/>
            <a:pathLst>
              <a:path w="308609" h="242569">
                <a:moveTo>
                  <a:pt x="0" y="242315"/>
                </a:moveTo>
                <a:lnTo>
                  <a:pt x="308305" y="0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649223" y="733044"/>
            <a:ext cx="304165" cy="246379"/>
          </a:xfrm>
          <a:custGeom>
            <a:avLst/>
            <a:gdLst/>
            <a:ahLst/>
            <a:cxnLst/>
            <a:rect l="l" t="t" r="r" b="b"/>
            <a:pathLst>
              <a:path w="304165" h="246380">
                <a:moveTo>
                  <a:pt x="0" y="0"/>
                </a:moveTo>
                <a:lnTo>
                  <a:pt x="303695" y="245998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393191" y="2596895"/>
            <a:ext cx="308610" cy="242570"/>
          </a:xfrm>
          <a:custGeom>
            <a:avLst/>
            <a:gdLst/>
            <a:ahLst/>
            <a:cxnLst/>
            <a:rect l="l" t="t" r="r" b="b"/>
            <a:pathLst>
              <a:path w="308609" h="242569">
                <a:moveTo>
                  <a:pt x="0" y="242315"/>
                </a:moveTo>
                <a:lnTo>
                  <a:pt x="308305" y="0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649223" y="2602992"/>
            <a:ext cx="304165" cy="246379"/>
          </a:xfrm>
          <a:custGeom>
            <a:avLst/>
            <a:gdLst/>
            <a:ahLst/>
            <a:cxnLst/>
            <a:rect l="l" t="t" r="r" b="b"/>
            <a:pathLst>
              <a:path w="304165" h="246380">
                <a:moveTo>
                  <a:pt x="0" y="0"/>
                </a:moveTo>
                <a:lnTo>
                  <a:pt x="303695" y="245999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393191" y="1973579"/>
            <a:ext cx="308610" cy="242570"/>
          </a:xfrm>
          <a:custGeom>
            <a:avLst/>
            <a:gdLst/>
            <a:ahLst/>
            <a:cxnLst/>
            <a:rect l="l" t="t" r="r" b="b"/>
            <a:pathLst>
              <a:path w="308609" h="242569">
                <a:moveTo>
                  <a:pt x="0" y="242316"/>
                </a:moveTo>
                <a:lnTo>
                  <a:pt x="308305" y="0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649223" y="1979676"/>
            <a:ext cx="304165" cy="246379"/>
          </a:xfrm>
          <a:custGeom>
            <a:avLst/>
            <a:gdLst/>
            <a:ahLst/>
            <a:cxnLst/>
            <a:rect l="l" t="t" r="r" b="b"/>
            <a:pathLst>
              <a:path w="304165" h="246380">
                <a:moveTo>
                  <a:pt x="0" y="0"/>
                </a:moveTo>
                <a:lnTo>
                  <a:pt x="303695" y="245999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393191" y="3843528"/>
            <a:ext cx="308610" cy="242570"/>
          </a:xfrm>
          <a:custGeom>
            <a:avLst/>
            <a:gdLst/>
            <a:ahLst/>
            <a:cxnLst/>
            <a:rect l="l" t="t" r="r" b="b"/>
            <a:pathLst>
              <a:path w="308609" h="242570">
                <a:moveTo>
                  <a:pt x="0" y="242316"/>
                </a:moveTo>
                <a:lnTo>
                  <a:pt x="308305" y="0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649223" y="3848100"/>
            <a:ext cx="304165" cy="246379"/>
          </a:xfrm>
          <a:custGeom>
            <a:avLst/>
            <a:gdLst/>
            <a:ahLst/>
            <a:cxnLst/>
            <a:rect l="l" t="t" r="r" b="b"/>
            <a:pathLst>
              <a:path w="304165" h="246379">
                <a:moveTo>
                  <a:pt x="0" y="0"/>
                </a:moveTo>
                <a:lnTo>
                  <a:pt x="303695" y="245999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393191" y="3220211"/>
            <a:ext cx="308610" cy="242570"/>
          </a:xfrm>
          <a:custGeom>
            <a:avLst/>
            <a:gdLst/>
            <a:ahLst/>
            <a:cxnLst/>
            <a:rect l="l" t="t" r="r" b="b"/>
            <a:pathLst>
              <a:path w="308609" h="242570">
                <a:moveTo>
                  <a:pt x="0" y="242315"/>
                </a:moveTo>
                <a:lnTo>
                  <a:pt x="308305" y="0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649223" y="3226307"/>
            <a:ext cx="304165" cy="246379"/>
          </a:xfrm>
          <a:custGeom>
            <a:avLst/>
            <a:gdLst/>
            <a:ahLst/>
            <a:cxnLst/>
            <a:rect l="l" t="t" r="r" b="b"/>
            <a:pathLst>
              <a:path w="304165" h="246379">
                <a:moveTo>
                  <a:pt x="0" y="0"/>
                </a:moveTo>
                <a:lnTo>
                  <a:pt x="303695" y="245999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393191" y="5088635"/>
            <a:ext cx="308610" cy="242570"/>
          </a:xfrm>
          <a:custGeom>
            <a:avLst/>
            <a:gdLst/>
            <a:ahLst/>
            <a:cxnLst/>
            <a:rect l="l" t="t" r="r" b="b"/>
            <a:pathLst>
              <a:path w="308609" h="242570">
                <a:moveTo>
                  <a:pt x="0" y="242315"/>
                </a:moveTo>
                <a:lnTo>
                  <a:pt x="308305" y="0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649223" y="5094732"/>
            <a:ext cx="304165" cy="246379"/>
          </a:xfrm>
          <a:custGeom>
            <a:avLst/>
            <a:gdLst/>
            <a:ahLst/>
            <a:cxnLst/>
            <a:rect l="l" t="t" r="r" b="b"/>
            <a:pathLst>
              <a:path w="304165" h="246379">
                <a:moveTo>
                  <a:pt x="0" y="0"/>
                </a:moveTo>
                <a:lnTo>
                  <a:pt x="303695" y="245999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393191" y="4465320"/>
            <a:ext cx="308610" cy="242570"/>
          </a:xfrm>
          <a:custGeom>
            <a:avLst/>
            <a:gdLst/>
            <a:ahLst/>
            <a:cxnLst/>
            <a:rect l="l" t="t" r="r" b="b"/>
            <a:pathLst>
              <a:path w="308609" h="242570">
                <a:moveTo>
                  <a:pt x="0" y="242315"/>
                </a:moveTo>
                <a:lnTo>
                  <a:pt x="308305" y="0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649223" y="4471415"/>
            <a:ext cx="304165" cy="246379"/>
          </a:xfrm>
          <a:custGeom>
            <a:avLst/>
            <a:gdLst/>
            <a:ahLst/>
            <a:cxnLst/>
            <a:rect l="l" t="t" r="r" b="b"/>
            <a:pathLst>
              <a:path w="304165" h="246379">
                <a:moveTo>
                  <a:pt x="0" y="0"/>
                </a:moveTo>
                <a:lnTo>
                  <a:pt x="303695" y="245998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393191" y="6335267"/>
            <a:ext cx="308610" cy="242570"/>
          </a:xfrm>
          <a:custGeom>
            <a:avLst/>
            <a:gdLst/>
            <a:ahLst/>
            <a:cxnLst/>
            <a:rect l="l" t="t" r="r" b="b"/>
            <a:pathLst>
              <a:path w="308609" h="242570">
                <a:moveTo>
                  <a:pt x="0" y="242341"/>
                </a:moveTo>
                <a:lnTo>
                  <a:pt x="308305" y="0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649223" y="6341364"/>
            <a:ext cx="304165" cy="246379"/>
          </a:xfrm>
          <a:custGeom>
            <a:avLst/>
            <a:gdLst/>
            <a:ahLst/>
            <a:cxnLst/>
            <a:rect l="l" t="t" r="r" b="b"/>
            <a:pathLst>
              <a:path w="304165" h="246379">
                <a:moveTo>
                  <a:pt x="0" y="0"/>
                </a:moveTo>
                <a:lnTo>
                  <a:pt x="303695" y="246011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393191" y="5711952"/>
            <a:ext cx="308610" cy="242570"/>
          </a:xfrm>
          <a:custGeom>
            <a:avLst/>
            <a:gdLst/>
            <a:ahLst/>
            <a:cxnLst/>
            <a:rect l="l" t="t" r="r" b="b"/>
            <a:pathLst>
              <a:path w="308609" h="242570">
                <a:moveTo>
                  <a:pt x="0" y="242341"/>
                </a:moveTo>
                <a:lnTo>
                  <a:pt x="308305" y="0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649223" y="5718047"/>
            <a:ext cx="304165" cy="246379"/>
          </a:xfrm>
          <a:custGeom>
            <a:avLst/>
            <a:gdLst/>
            <a:ahLst/>
            <a:cxnLst/>
            <a:rect l="l" t="t" r="r" b="b"/>
            <a:pathLst>
              <a:path w="304165" h="246379">
                <a:moveTo>
                  <a:pt x="0" y="0"/>
                </a:moveTo>
                <a:lnTo>
                  <a:pt x="303695" y="246011"/>
                </a:lnTo>
              </a:path>
            </a:pathLst>
          </a:custGeom>
          <a:ln w="92075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11761025" y="372618"/>
            <a:ext cx="22225" cy="6485890"/>
          </a:xfrm>
          <a:custGeom>
            <a:avLst/>
            <a:gdLst/>
            <a:ahLst/>
            <a:cxnLst/>
            <a:rect l="l" t="t" r="r" b="b"/>
            <a:pathLst>
              <a:path w="22225" h="6485890">
                <a:moveTo>
                  <a:pt x="22225" y="0"/>
                </a:moveTo>
                <a:lnTo>
                  <a:pt x="0" y="0"/>
                </a:lnTo>
                <a:lnTo>
                  <a:pt x="0" y="6485380"/>
                </a:lnTo>
                <a:lnTo>
                  <a:pt x="22225" y="6485380"/>
                </a:lnTo>
                <a:lnTo>
                  <a:pt x="22225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11257026" y="1346453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90">
                <a:moveTo>
                  <a:pt x="0" y="0"/>
                </a:moveTo>
                <a:lnTo>
                  <a:pt x="59435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11305793" y="1344930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11257026" y="1466850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90">
                <a:moveTo>
                  <a:pt x="0" y="0"/>
                </a:moveTo>
                <a:lnTo>
                  <a:pt x="59435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g object 57"/>
          <p:cNvSpPr/>
          <p:nvPr/>
        </p:nvSpPr>
        <p:spPr>
          <a:xfrm>
            <a:off x="11305793" y="1463802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g object 58"/>
          <p:cNvSpPr/>
          <p:nvPr/>
        </p:nvSpPr>
        <p:spPr>
          <a:xfrm>
            <a:off x="11257026" y="1105661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90">
                <a:moveTo>
                  <a:pt x="0" y="0"/>
                </a:moveTo>
                <a:lnTo>
                  <a:pt x="59435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11305793" y="1104138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g object 60"/>
          <p:cNvSpPr/>
          <p:nvPr/>
        </p:nvSpPr>
        <p:spPr>
          <a:xfrm>
            <a:off x="11257026" y="1226058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90">
                <a:moveTo>
                  <a:pt x="0" y="0"/>
                </a:moveTo>
                <a:lnTo>
                  <a:pt x="59435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g object 61"/>
          <p:cNvSpPr/>
          <p:nvPr/>
        </p:nvSpPr>
        <p:spPr>
          <a:xfrm>
            <a:off x="11305793" y="1224533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0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g object 62"/>
          <p:cNvSpPr/>
          <p:nvPr/>
        </p:nvSpPr>
        <p:spPr>
          <a:xfrm>
            <a:off x="11257026" y="866394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90">
                <a:moveTo>
                  <a:pt x="0" y="0"/>
                </a:moveTo>
                <a:lnTo>
                  <a:pt x="59435" y="46735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g object 63"/>
          <p:cNvSpPr/>
          <p:nvPr/>
        </p:nvSpPr>
        <p:spPr>
          <a:xfrm>
            <a:off x="11305793" y="864869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0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g object 64"/>
          <p:cNvSpPr/>
          <p:nvPr/>
        </p:nvSpPr>
        <p:spPr>
          <a:xfrm>
            <a:off x="11257026" y="986789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90">
                <a:moveTo>
                  <a:pt x="0" y="0"/>
                </a:moveTo>
                <a:lnTo>
                  <a:pt x="59435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g object 65"/>
          <p:cNvSpPr/>
          <p:nvPr/>
        </p:nvSpPr>
        <p:spPr>
          <a:xfrm>
            <a:off x="11305793" y="983741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g object 66"/>
          <p:cNvSpPr/>
          <p:nvPr/>
        </p:nvSpPr>
        <p:spPr>
          <a:xfrm>
            <a:off x="11257026" y="625601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90">
                <a:moveTo>
                  <a:pt x="0" y="0"/>
                </a:moveTo>
                <a:lnTo>
                  <a:pt x="59435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g object 67"/>
          <p:cNvSpPr/>
          <p:nvPr/>
        </p:nvSpPr>
        <p:spPr>
          <a:xfrm>
            <a:off x="11305793" y="624077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g object 68"/>
          <p:cNvSpPr/>
          <p:nvPr/>
        </p:nvSpPr>
        <p:spPr>
          <a:xfrm>
            <a:off x="11257026" y="745998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90">
                <a:moveTo>
                  <a:pt x="0" y="0"/>
                </a:moveTo>
                <a:lnTo>
                  <a:pt x="59435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g object 69"/>
          <p:cNvSpPr/>
          <p:nvPr/>
        </p:nvSpPr>
        <p:spPr>
          <a:xfrm>
            <a:off x="11305793" y="744473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g object 70"/>
          <p:cNvSpPr/>
          <p:nvPr/>
        </p:nvSpPr>
        <p:spPr>
          <a:xfrm>
            <a:off x="11257026" y="386334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90">
                <a:moveTo>
                  <a:pt x="0" y="0"/>
                </a:moveTo>
                <a:lnTo>
                  <a:pt x="59435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g object 71"/>
          <p:cNvSpPr/>
          <p:nvPr/>
        </p:nvSpPr>
        <p:spPr>
          <a:xfrm>
            <a:off x="11305793" y="384809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0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g object 72"/>
          <p:cNvSpPr/>
          <p:nvPr/>
        </p:nvSpPr>
        <p:spPr>
          <a:xfrm>
            <a:off x="11257026" y="506730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90">
                <a:moveTo>
                  <a:pt x="0" y="0"/>
                </a:moveTo>
                <a:lnTo>
                  <a:pt x="59435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g object 73"/>
          <p:cNvSpPr/>
          <p:nvPr/>
        </p:nvSpPr>
        <p:spPr>
          <a:xfrm>
            <a:off x="11305793" y="503681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0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g object 74"/>
          <p:cNvSpPr/>
          <p:nvPr/>
        </p:nvSpPr>
        <p:spPr>
          <a:xfrm>
            <a:off x="11252454" y="2559557"/>
            <a:ext cx="107314" cy="168910"/>
          </a:xfrm>
          <a:custGeom>
            <a:avLst/>
            <a:gdLst/>
            <a:ahLst/>
            <a:cxnLst/>
            <a:rect l="l" t="t" r="r" b="b"/>
            <a:pathLst>
              <a:path w="107315" h="168910">
                <a:moveTo>
                  <a:pt x="0" y="1524"/>
                </a:moveTo>
                <a:lnTo>
                  <a:pt x="59436" y="48259"/>
                </a:lnTo>
              </a:path>
              <a:path w="107315" h="168910">
                <a:moveTo>
                  <a:pt x="48768" y="47370"/>
                </a:moveTo>
                <a:lnTo>
                  <a:pt x="107315" y="0"/>
                </a:lnTo>
              </a:path>
              <a:path w="107315" h="168910">
                <a:moveTo>
                  <a:pt x="0" y="121919"/>
                </a:moveTo>
                <a:lnTo>
                  <a:pt x="59436" y="168655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g object 75"/>
          <p:cNvSpPr/>
          <p:nvPr/>
        </p:nvSpPr>
        <p:spPr>
          <a:xfrm>
            <a:off x="11301221" y="2679954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g object 76"/>
          <p:cNvSpPr/>
          <p:nvPr/>
        </p:nvSpPr>
        <p:spPr>
          <a:xfrm>
            <a:off x="11252454" y="2318766"/>
            <a:ext cx="107314" cy="168910"/>
          </a:xfrm>
          <a:custGeom>
            <a:avLst/>
            <a:gdLst/>
            <a:ahLst/>
            <a:cxnLst/>
            <a:rect l="l" t="t" r="r" b="b"/>
            <a:pathLst>
              <a:path w="107315" h="168910">
                <a:moveTo>
                  <a:pt x="0" y="3048"/>
                </a:moveTo>
                <a:lnTo>
                  <a:pt x="59436" y="49784"/>
                </a:lnTo>
              </a:path>
              <a:path w="107315" h="168910">
                <a:moveTo>
                  <a:pt x="48768" y="47371"/>
                </a:moveTo>
                <a:lnTo>
                  <a:pt x="107315" y="0"/>
                </a:lnTo>
              </a:path>
              <a:path w="107315" h="168910">
                <a:moveTo>
                  <a:pt x="0" y="121920"/>
                </a:moveTo>
                <a:lnTo>
                  <a:pt x="59436" y="16865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g object 77"/>
          <p:cNvSpPr/>
          <p:nvPr/>
        </p:nvSpPr>
        <p:spPr>
          <a:xfrm>
            <a:off x="11301221" y="2439161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bg object 78"/>
          <p:cNvSpPr/>
          <p:nvPr/>
        </p:nvSpPr>
        <p:spPr>
          <a:xfrm>
            <a:off x="11252454" y="2081022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89">
                <a:moveTo>
                  <a:pt x="0" y="0"/>
                </a:moveTo>
                <a:lnTo>
                  <a:pt x="59436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bg object 79"/>
          <p:cNvSpPr/>
          <p:nvPr/>
        </p:nvSpPr>
        <p:spPr>
          <a:xfrm>
            <a:off x="11301221" y="2079498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bg object 80"/>
          <p:cNvSpPr/>
          <p:nvPr/>
        </p:nvSpPr>
        <p:spPr>
          <a:xfrm>
            <a:off x="11252454" y="2201417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89">
                <a:moveTo>
                  <a:pt x="0" y="0"/>
                </a:moveTo>
                <a:lnTo>
                  <a:pt x="59436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bg object 81"/>
          <p:cNvSpPr/>
          <p:nvPr/>
        </p:nvSpPr>
        <p:spPr>
          <a:xfrm>
            <a:off x="11301221" y="2199894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0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bg object 82"/>
          <p:cNvSpPr/>
          <p:nvPr/>
        </p:nvSpPr>
        <p:spPr>
          <a:xfrm>
            <a:off x="11252454" y="1841754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89">
                <a:moveTo>
                  <a:pt x="0" y="0"/>
                </a:moveTo>
                <a:lnTo>
                  <a:pt x="59436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bg object 83"/>
          <p:cNvSpPr/>
          <p:nvPr/>
        </p:nvSpPr>
        <p:spPr>
          <a:xfrm>
            <a:off x="11301221" y="1838705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bg object 84"/>
          <p:cNvSpPr/>
          <p:nvPr/>
        </p:nvSpPr>
        <p:spPr>
          <a:xfrm>
            <a:off x="11252454" y="1960626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89">
                <a:moveTo>
                  <a:pt x="0" y="0"/>
                </a:moveTo>
                <a:lnTo>
                  <a:pt x="59436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g object 85"/>
          <p:cNvSpPr/>
          <p:nvPr/>
        </p:nvSpPr>
        <p:spPr>
          <a:xfrm>
            <a:off x="11301221" y="1959101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bg object 86"/>
          <p:cNvSpPr/>
          <p:nvPr/>
        </p:nvSpPr>
        <p:spPr>
          <a:xfrm>
            <a:off x="11252454" y="1600961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89">
                <a:moveTo>
                  <a:pt x="0" y="0"/>
                </a:moveTo>
                <a:lnTo>
                  <a:pt x="59436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bg object 87"/>
          <p:cNvSpPr/>
          <p:nvPr/>
        </p:nvSpPr>
        <p:spPr>
          <a:xfrm>
            <a:off x="11301221" y="1599438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bg object 88"/>
          <p:cNvSpPr/>
          <p:nvPr/>
        </p:nvSpPr>
        <p:spPr>
          <a:xfrm>
            <a:off x="11252454" y="1721357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89">
                <a:moveTo>
                  <a:pt x="0" y="0"/>
                </a:moveTo>
                <a:lnTo>
                  <a:pt x="59436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bg object 89"/>
          <p:cNvSpPr/>
          <p:nvPr/>
        </p:nvSpPr>
        <p:spPr>
          <a:xfrm>
            <a:off x="11301221" y="1719833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0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bg object 90"/>
          <p:cNvSpPr/>
          <p:nvPr/>
        </p:nvSpPr>
        <p:spPr>
          <a:xfrm>
            <a:off x="11257026" y="3780282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89">
                <a:moveTo>
                  <a:pt x="0" y="0"/>
                </a:moveTo>
                <a:lnTo>
                  <a:pt x="59435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bg object 91"/>
          <p:cNvSpPr/>
          <p:nvPr/>
        </p:nvSpPr>
        <p:spPr>
          <a:xfrm>
            <a:off x="11305793" y="3778758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bg object 92"/>
          <p:cNvSpPr/>
          <p:nvPr/>
        </p:nvSpPr>
        <p:spPr>
          <a:xfrm>
            <a:off x="11257026" y="3900678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89">
                <a:moveTo>
                  <a:pt x="0" y="0"/>
                </a:moveTo>
                <a:lnTo>
                  <a:pt x="59435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bg object 93"/>
          <p:cNvSpPr/>
          <p:nvPr/>
        </p:nvSpPr>
        <p:spPr>
          <a:xfrm>
            <a:off x="11305793" y="3897629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bg object 94"/>
          <p:cNvSpPr/>
          <p:nvPr/>
        </p:nvSpPr>
        <p:spPr>
          <a:xfrm>
            <a:off x="11257026" y="3537965"/>
            <a:ext cx="107314" cy="168910"/>
          </a:xfrm>
          <a:custGeom>
            <a:avLst/>
            <a:gdLst/>
            <a:ahLst/>
            <a:cxnLst/>
            <a:rect l="l" t="t" r="r" b="b"/>
            <a:pathLst>
              <a:path w="107315" h="168910">
                <a:moveTo>
                  <a:pt x="0" y="1524"/>
                </a:moveTo>
                <a:lnTo>
                  <a:pt x="59435" y="48260"/>
                </a:lnTo>
              </a:path>
              <a:path w="107315" h="168910">
                <a:moveTo>
                  <a:pt x="48768" y="47371"/>
                </a:moveTo>
                <a:lnTo>
                  <a:pt x="107315" y="0"/>
                </a:lnTo>
              </a:path>
              <a:path w="107315" h="168910">
                <a:moveTo>
                  <a:pt x="0" y="121920"/>
                </a:moveTo>
                <a:lnTo>
                  <a:pt x="59435" y="16865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bg object 95"/>
          <p:cNvSpPr/>
          <p:nvPr/>
        </p:nvSpPr>
        <p:spPr>
          <a:xfrm>
            <a:off x="11305793" y="3658361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0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bg object 96"/>
          <p:cNvSpPr/>
          <p:nvPr/>
        </p:nvSpPr>
        <p:spPr>
          <a:xfrm>
            <a:off x="11257026" y="3298697"/>
            <a:ext cx="107314" cy="168910"/>
          </a:xfrm>
          <a:custGeom>
            <a:avLst/>
            <a:gdLst/>
            <a:ahLst/>
            <a:cxnLst/>
            <a:rect l="l" t="t" r="r" b="b"/>
            <a:pathLst>
              <a:path w="107315" h="168910">
                <a:moveTo>
                  <a:pt x="0" y="1524"/>
                </a:moveTo>
                <a:lnTo>
                  <a:pt x="59435" y="48260"/>
                </a:lnTo>
              </a:path>
              <a:path w="107315" h="168910">
                <a:moveTo>
                  <a:pt x="48768" y="47371"/>
                </a:moveTo>
                <a:lnTo>
                  <a:pt x="107315" y="0"/>
                </a:lnTo>
              </a:path>
              <a:path w="107315" h="168910">
                <a:moveTo>
                  <a:pt x="0" y="121919"/>
                </a:moveTo>
                <a:lnTo>
                  <a:pt x="59435" y="168655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bg object 97"/>
          <p:cNvSpPr/>
          <p:nvPr/>
        </p:nvSpPr>
        <p:spPr>
          <a:xfrm>
            <a:off x="11305793" y="3417570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0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bg object 98"/>
          <p:cNvSpPr/>
          <p:nvPr/>
        </p:nvSpPr>
        <p:spPr>
          <a:xfrm>
            <a:off x="11257026" y="3059429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89">
                <a:moveTo>
                  <a:pt x="0" y="0"/>
                </a:moveTo>
                <a:lnTo>
                  <a:pt x="59435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bg object 99"/>
          <p:cNvSpPr/>
          <p:nvPr/>
        </p:nvSpPr>
        <p:spPr>
          <a:xfrm>
            <a:off x="11305793" y="3057905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bg object 100"/>
          <p:cNvSpPr/>
          <p:nvPr/>
        </p:nvSpPr>
        <p:spPr>
          <a:xfrm>
            <a:off x="11257026" y="3179826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89">
                <a:moveTo>
                  <a:pt x="0" y="0"/>
                </a:moveTo>
                <a:lnTo>
                  <a:pt x="59435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bg object 101"/>
          <p:cNvSpPr/>
          <p:nvPr/>
        </p:nvSpPr>
        <p:spPr>
          <a:xfrm>
            <a:off x="11305793" y="3178301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bg object 102"/>
          <p:cNvSpPr/>
          <p:nvPr/>
        </p:nvSpPr>
        <p:spPr>
          <a:xfrm>
            <a:off x="11257026" y="2820161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89">
                <a:moveTo>
                  <a:pt x="0" y="0"/>
                </a:moveTo>
                <a:lnTo>
                  <a:pt x="59435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bg object 103"/>
          <p:cNvSpPr/>
          <p:nvPr/>
        </p:nvSpPr>
        <p:spPr>
          <a:xfrm>
            <a:off x="11305793" y="2818638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1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bg object 104"/>
          <p:cNvSpPr/>
          <p:nvPr/>
        </p:nvSpPr>
        <p:spPr>
          <a:xfrm>
            <a:off x="11257026" y="2940557"/>
            <a:ext cx="59690" cy="46990"/>
          </a:xfrm>
          <a:custGeom>
            <a:avLst/>
            <a:gdLst/>
            <a:ahLst/>
            <a:cxnLst/>
            <a:rect l="l" t="t" r="r" b="b"/>
            <a:pathLst>
              <a:path w="59690" h="46989">
                <a:moveTo>
                  <a:pt x="0" y="0"/>
                </a:moveTo>
                <a:lnTo>
                  <a:pt x="59435" y="4673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bg object 105"/>
          <p:cNvSpPr/>
          <p:nvPr/>
        </p:nvSpPr>
        <p:spPr>
          <a:xfrm>
            <a:off x="11305793" y="2937510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70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bg object 106"/>
          <p:cNvSpPr/>
          <p:nvPr/>
        </p:nvSpPr>
        <p:spPr>
          <a:xfrm>
            <a:off x="11252454" y="4033265"/>
            <a:ext cx="113664" cy="2783840"/>
          </a:xfrm>
          <a:custGeom>
            <a:avLst/>
            <a:gdLst/>
            <a:ahLst/>
            <a:cxnLst/>
            <a:rect l="l" t="t" r="r" b="b"/>
            <a:pathLst>
              <a:path w="113665" h="2783840">
                <a:moveTo>
                  <a:pt x="0" y="961643"/>
                </a:moveTo>
                <a:lnTo>
                  <a:pt x="59436" y="1008379"/>
                </a:lnTo>
              </a:path>
              <a:path w="113665" h="2783840">
                <a:moveTo>
                  <a:pt x="48768" y="1007490"/>
                </a:moveTo>
                <a:lnTo>
                  <a:pt x="107315" y="960119"/>
                </a:lnTo>
              </a:path>
              <a:path w="113665" h="2783840">
                <a:moveTo>
                  <a:pt x="0" y="1082039"/>
                </a:moveTo>
                <a:lnTo>
                  <a:pt x="59436" y="1128775"/>
                </a:lnTo>
              </a:path>
              <a:path w="113665" h="2783840">
                <a:moveTo>
                  <a:pt x="48768" y="1127886"/>
                </a:moveTo>
                <a:lnTo>
                  <a:pt x="107315" y="1080515"/>
                </a:lnTo>
              </a:path>
              <a:path w="113665" h="2783840">
                <a:moveTo>
                  <a:pt x="0" y="722375"/>
                </a:moveTo>
                <a:lnTo>
                  <a:pt x="59436" y="769111"/>
                </a:lnTo>
              </a:path>
              <a:path w="113665" h="2783840">
                <a:moveTo>
                  <a:pt x="48768" y="768222"/>
                </a:moveTo>
                <a:lnTo>
                  <a:pt x="107315" y="720851"/>
                </a:lnTo>
              </a:path>
              <a:path w="113665" h="2783840">
                <a:moveTo>
                  <a:pt x="0" y="842771"/>
                </a:moveTo>
                <a:lnTo>
                  <a:pt x="59436" y="889507"/>
                </a:lnTo>
              </a:path>
              <a:path w="113665" h="2783840">
                <a:moveTo>
                  <a:pt x="48768" y="887094"/>
                </a:moveTo>
                <a:lnTo>
                  <a:pt x="107315" y="839723"/>
                </a:lnTo>
              </a:path>
              <a:path w="113665" h="2783840">
                <a:moveTo>
                  <a:pt x="0" y="481583"/>
                </a:moveTo>
                <a:lnTo>
                  <a:pt x="59436" y="528319"/>
                </a:lnTo>
              </a:path>
              <a:path w="113665" h="2783840">
                <a:moveTo>
                  <a:pt x="48768" y="527430"/>
                </a:moveTo>
                <a:lnTo>
                  <a:pt x="107315" y="480059"/>
                </a:lnTo>
              </a:path>
              <a:path w="113665" h="2783840">
                <a:moveTo>
                  <a:pt x="0" y="601979"/>
                </a:moveTo>
                <a:lnTo>
                  <a:pt x="59436" y="648715"/>
                </a:lnTo>
              </a:path>
              <a:path w="113665" h="2783840">
                <a:moveTo>
                  <a:pt x="48768" y="647826"/>
                </a:moveTo>
                <a:lnTo>
                  <a:pt x="107315" y="600455"/>
                </a:lnTo>
              </a:path>
              <a:path w="113665" h="2783840">
                <a:moveTo>
                  <a:pt x="0" y="242315"/>
                </a:moveTo>
                <a:lnTo>
                  <a:pt x="59436" y="289051"/>
                </a:lnTo>
              </a:path>
              <a:path w="113665" h="2783840">
                <a:moveTo>
                  <a:pt x="48768" y="286638"/>
                </a:moveTo>
                <a:lnTo>
                  <a:pt x="107315" y="239267"/>
                </a:lnTo>
              </a:path>
              <a:path w="113665" h="2783840">
                <a:moveTo>
                  <a:pt x="0" y="361187"/>
                </a:moveTo>
                <a:lnTo>
                  <a:pt x="59436" y="407923"/>
                </a:lnTo>
              </a:path>
              <a:path w="113665" h="2783840">
                <a:moveTo>
                  <a:pt x="48768" y="407034"/>
                </a:moveTo>
                <a:lnTo>
                  <a:pt x="107315" y="359663"/>
                </a:lnTo>
              </a:path>
              <a:path w="113665" h="2783840">
                <a:moveTo>
                  <a:pt x="0" y="1523"/>
                </a:moveTo>
                <a:lnTo>
                  <a:pt x="59436" y="48259"/>
                </a:lnTo>
              </a:path>
              <a:path w="113665" h="2783840">
                <a:moveTo>
                  <a:pt x="48768" y="47370"/>
                </a:moveTo>
                <a:lnTo>
                  <a:pt x="107315" y="0"/>
                </a:lnTo>
              </a:path>
              <a:path w="113665" h="2783840">
                <a:moveTo>
                  <a:pt x="0" y="121919"/>
                </a:moveTo>
                <a:lnTo>
                  <a:pt x="59436" y="168655"/>
                </a:lnTo>
              </a:path>
              <a:path w="113665" h="2783840">
                <a:moveTo>
                  <a:pt x="48768" y="167766"/>
                </a:moveTo>
                <a:lnTo>
                  <a:pt x="107315" y="120395"/>
                </a:lnTo>
              </a:path>
              <a:path w="113665" h="2783840">
                <a:moveTo>
                  <a:pt x="4572" y="2122931"/>
                </a:moveTo>
                <a:lnTo>
                  <a:pt x="64007" y="2169617"/>
                </a:lnTo>
              </a:path>
              <a:path w="113665" h="2783840">
                <a:moveTo>
                  <a:pt x="54864" y="2168804"/>
                </a:moveTo>
                <a:lnTo>
                  <a:pt x="113411" y="2121407"/>
                </a:lnTo>
              </a:path>
              <a:path w="113665" h="2783840">
                <a:moveTo>
                  <a:pt x="4572" y="2243327"/>
                </a:moveTo>
                <a:lnTo>
                  <a:pt x="64007" y="2290013"/>
                </a:lnTo>
              </a:path>
              <a:path w="113665" h="2783840">
                <a:moveTo>
                  <a:pt x="54864" y="2287676"/>
                </a:moveTo>
                <a:lnTo>
                  <a:pt x="113411" y="2240279"/>
                </a:lnTo>
              </a:path>
              <a:path w="113665" h="2783840">
                <a:moveTo>
                  <a:pt x="4572" y="1882139"/>
                </a:moveTo>
                <a:lnTo>
                  <a:pt x="64007" y="1928825"/>
                </a:lnTo>
              </a:path>
              <a:path w="113665" h="2783840">
                <a:moveTo>
                  <a:pt x="54864" y="1928012"/>
                </a:moveTo>
                <a:lnTo>
                  <a:pt x="113411" y="1880615"/>
                </a:lnTo>
              </a:path>
              <a:path w="113665" h="2783840">
                <a:moveTo>
                  <a:pt x="4572" y="2002535"/>
                </a:moveTo>
                <a:lnTo>
                  <a:pt x="64007" y="2049221"/>
                </a:lnTo>
              </a:path>
              <a:path w="113665" h="2783840">
                <a:moveTo>
                  <a:pt x="54864" y="2048408"/>
                </a:moveTo>
                <a:lnTo>
                  <a:pt x="113411" y="2001011"/>
                </a:lnTo>
              </a:path>
              <a:path w="113665" h="2783840">
                <a:moveTo>
                  <a:pt x="4572" y="1642871"/>
                </a:moveTo>
                <a:lnTo>
                  <a:pt x="64007" y="1689557"/>
                </a:lnTo>
              </a:path>
              <a:path w="113665" h="2783840">
                <a:moveTo>
                  <a:pt x="54864" y="1687220"/>
                </a:moveTo>
                <a:lnTo>
                  <a:pt x="113411" y="1639823"/>
                </a:lnTo>
              </a:path>
              <a:path w="113665" h="2783840">
                <a:moveTo>
                  <a:pt x="4572" y="1761743"/>
                </a:moveTo>
                <a:lnTo>
                  <a:pt x="64007" y="1808429"/>
                </a:lnTo>
              </a:path>
              <a:path w="113665" h="2783840">
                <a:moveTo>
                  <a:pt x="54864" y="1807616"/>
                </a:moveTo>
                <a:lnTo>
                  <a:pt x="113411" y="1760219"/>
                </a:lnTo>
              </a:path>
              <a:path w="113665" h="2783840">
                <a:moveTo>
                  <a:pt x="4572" y="1402079"/>
                </a:moveTo>
                <a:lnTo>
                  <a:pt x="64007" y="1448815"/>
                </a:lnTo>
              </a:path>
              <a:path w="113665" h="2783840">
                <a:moveTo>
                  <a:pt x="54864" y="1447926"/>
                </a:moveTo>
                <a:lnTo>
                  <a:pt x="113411" y="1400555"/>
                </a:lnTo>
              </a:path>
              <a:path w="113665" h="2783840">
                <a:moveTo>
                  <a:pt x="4572" y="1522475"/>
                </a:moveTo>
                <a:lnTo>
                  <a:pt x="64007" y="1569161"/>
                </a:lnTo>
              </a:path>
              <a:path w="113665" h="2783840">
                <a:moveTo>
                  <a:pt x="54864" y="1568348"/>
                </a:moveTo>
                <a:lnTo>
                  <a:pt x="113411" y="1520951"/>
                </a:lnTo>
              </a:path>
              <a:path w="113665" h="2783840">
                <a:moveTo>
                  <a:pt x="4572" y="1162811"/>
                </a:moveTo>
                <a:lnTo>
                  <a:pt x="64007" y="1209547"/>
                </a:lnTo>
              </a:path>
              <a:path w="113665" h="2783840">
                <a:moveTo>
                  <a:pt x="54864" y="1207134"/>
                </a:moveTo>
                <a:lnTo>
                  <a:pt x="113411" y="1159763"/>
                </a:lnTo>
              </a:path>
              <a:path w="113665" h="2783840">
                <a:moveTo>
                  <a:pt x="4572" y="1281683"/>
                </a:moveTo>
                <a:lnTo>
                  <a:pt x="64007" y="1328419"/>
                </a:lnTo>
              </a:path>
              <a:path w="113665" h="2783840">
                <a:moveTo>
                  <a:pt x="54864" y="1327530"/>
                </a:moveTo>
                <a:lnTo>
                  <a:pt x="113411" y="1280159"/>
                </a:lnTo>
              </a:path>
              <a:path w="113665" h="2783840">
                <a:moveTo>
                  <a:pt x="0" y="2618231"/>
                </a:moveTo>
                <a:lnTo>
                  <a:pt x="59436" y="2664917"/>
                </a:lnTo>
              </a:path>
              <a:path w="113665" h="2783840">
                <a:moveTo>
                  <a:pt x="50292" y="2662580"/>
                </a:moveTo>
                <a:lnTo>
                  <a:pt x="108839" y="2615183"/>
                </a:lnTo>
              </a:path>
              <a:path w="113665" h="2783840">
                <a:moveTo>
                  <a:pt x="0" y="2737103"/>
                </a:moveTo>
                <a:lnTo>
                  <a:pt x="59436" y="2783787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bg object 107"/>
          <p:cNvSpPr/>
          <p:nvPr/>
        </p:nvSpPr>
        <p:spPr>
          <a:xfrm>
            <a:off x="11302745" y="6768845"/>
            <a:ext cx="59055" cy="47625"/>
          </a:xfrm>
          <a:custGeom>
            <a:avLst/>
            <a:gdLst/>
            <a:ahLst/>
            <a:cxnLst/>
            <a:rect l="l" t="t" r="r" b="b"/>
            <a:pathLst>
              <a:path w="59054" h="47625">
                <a:moveTo>
                  <a:pt x="0" y="47392"/>
                </a:moveTo>
                <a:lnTo>
                  <a:pt x="58547" y="0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bg object 108"/>
          <p:cNvSpPr/>
          <p:nvPr/>
        </p:nvSpPr>
        <p:spPr>
          <a:xfrm>
            <a:off x="11252454" y="6409182"/>
            <a:ext cx="109220" cy="168910"/>
          </a:xfrm>
          <a:custGeom>
            <a:avLst/>
            <a:gdLst/>
            <a:ahLst/>
            <a:cxnLst/>
            <a:rect l="l" t="t" r="r" b="b"/>
            <a:pathLst>
              <a:path w="109220" h="168909">
                <a:moveTo>
                  <a:pt x="0" y="1524"/>
                </a:moveTo>
                <a:lnTo>
                  <a:pt x="59436" y="48209"/>
                </a:lnTo>
              </a:path>
              <a:path w="109220" h="168909">
                <a:moveTo>
                  <a:pt x="50292" y="47396"/>
                </a:moveTo>
                <a:lnTo>
                  <a:pt x="108839" y="0"/>
                </a:lnTo>
              </a:path>
              <a:path w="109220" h="168909">
                <a:moveTo>
                  <a:pt x="0" y="121920"/>
                </a:moveTo>
                <a:lnTo>
                  <a:pt x="59436" y="168605"/>
                </a:lnTo>
              </a:path>
              <a:path w="109220" h="168909">
                <a:moveTo>
                  <a:pt x="50292" y="167792"/>
                </a:moveTo>
                <a:lnTo>
                  <a:pt x="108839" y="120396"/>
                </a:lnTo>
              </a:path>
            </a:pathLst>
          </a:custGeom>
          <a:ln w="1905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9" name="bg object 10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0"/>
            <a:ext cx="12191999" cy="452627"/>
          </a:xfrm>
          <a:prstGeom prst="rect">
            <a:avLst/>
          </a:prstGeom>
        </p:spPr>
      </p:pic>
      <p:pic>
        <p:nvPicPr>
          <p:cNvPr id="110" name="bg object 11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0"/>
            <a:ext cx="12192000" cy="365760"/>
          </a:xfrm>
          <a:prstGeom prst="rect">
            <a:avLst/>
          </a:prstGeom>
        </p:spPr>
      </p:pic>
      <p:pic>
        <p:nvPicPr>
          <p:cNvPr id="111" name="bg object 11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722609" y="469137"/>
            <a:ext cx="160528" cy="155956"/>
          </a:xfrm>
          <a:prstGeom prst="rect">
            <a:avLst/>
          </a:prstGeom>
        </p:spPr>
      </p:pic>
      <p:pic>
        <p:nvPicPr>
          <p:cNvPr id="112" name="bg object 11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312654" y="469137"/>
            <a:ext cx="160527" cy="155956"/>
          </a:xfrm>
          <a:prstGeom prst="rect">
            <a:avLst/>
          </a:prstGeom>
        </p:spPr>
      </p:pic>
      <p:pic>
        <p:nvPicPr>
          <p:cNvPr id="113" name="bg object 1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902697" y="469137"/>
            <a:ext cx="160527" cy="155956"/>
          </a:xfrm>
          <a:prstGeom prst="rect">
            <a:avLst/>
          </a:prstGeom>
        </p:spPr>
      </p:pic>
      <p:pic>
        <p:nvPicPr>
          <p:cNvPr id="114" name="bg object 1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492742" y="469137"/>
            <a:ext cx="160527" cy="155956"/>
          </a:xfrm>
          <a:prstGeom prst="rect">
            <a:avLst/>
          </a:prstGeom>
        </p:spPr>
      </p:pic>
      <p:pic>
        <p:nvPicPr>
          <p:cNvPr id="115" name="bg object 1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082785" y="469137"/>
            <a:ext cx="160528" cy="155956"/>
          </a:xfrm>
          <a:prstGeom prst="rect">
            <a:avLst/>
          </a:prstGeom>
        </p:spPr>
      </p:pic>
      <p:pic>
        <p:nvPicPr>
          <p:cNvPr id="116" name="bg object 1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672830" y="469137"/>
            <a:ext cx="160527" cy="155956"/>
          </a:xfrm>
          <a:prstGeom prst="rect">
            <a:avLst/>
          </a:prstGeom>
        </p:spPr>
      </p:pic>
      <p:pic>
        <p:nvPicPr>
          <p:cNvPr id="117" name="bg object 1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262873" y="469137"/>
            <a:ext cx="160527" cy="155956"/>
          </a:xfrm>
          <a:prstGeom prst="rect">
            <a:avLst/>
          </a:prstGeom>
        </p:spPr>
      </p:pic>
      <p:pic>
        <p:nvPicPr>
          <p:cNvPr id="118" name="bg object 1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852918" y="469137"/>
            <a:ext cx="160527" cy="155956"/>
          </a:xfrm>
          <a:prstGeom prst="rect">
            <a:avLst/>
          </a:prstGeom>
        </p:spPr>
      </p:pic>
      <p:pic>
        <p:nvPicPr>
          <p:cNvPr id="119" name="bg object 1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442961" y="469137"/>
            <a:ext cx="160528" cy="155956"/>
          </a:xfrm>
          <a:prstGeom prst="rect">
            <a:avLst/>
          </a:prstGeom>
        </p:spPr>
      </p:pic>
      <p:pic>
        <p:nvPicPr>
          <p:cNvPr id="120" name="bg object 1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033006" y="469137"/>
            <a:ext cx="160527" cy="155956"/>
          </a:xfrm>
          <a:prstGeom prst="rect">
            <a:avLst/>
          </a:prstGeom>
        </p:spPr>
      </p:pic>
      <p:pic>
        <p:nvPicPr>
          <p:cNvPr id="121" name="bg object 1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623050" y="469137"/>
            <a:ext cx="160527" cy="155956"/>
          </a:xfrm>
          <a:prstGeom prst="rect">
            <a:avLst/>
          </a:prstGeom>
        </p:spPr>
      </p:pic>
      <p:pic>
        <p:nvPicPr>
          <p:cNvPr id="122" name="bg object 1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213094" y="469137"/>
            <a:ext cx="160527" cy="155956"/>
          </a:xfrm>
          <a:prstGeom prst="rect">
            <a:avLst/>
          </a:prstGeom>
        </p:spPr>
      </p:pic>
      <p:pic>
        <p:nvPicPr>
          <p:cNvPr id="123" name="bg object 1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803138" y="469137"/>
            <a:ext cx="159003" cy="155956"/>
          </a:xfrm>
          <a:prstGeom prst="rect">
            <a:avLst/>
          </a:prstGeom>
        </p:spPr>
      </p:pic>
      <p:pic>
        <p:nvPicPr>
          <p:cNvPr id="124" name="bg object 1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391658" y="469137"/>
            <a:ext cx="160527" cy="155956"/>
          </a:xfrm>
          <a:prstGeom prst="rect">
            <a:avLst/>
          </a:prstGeom>
        </p:spPr>
      </p:pic>
      <p:pic>
        <p:nvPicPr>
          <p:cNvPr id="125" name="bg object 1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981702" y="469137"/>
            <a:ext cx="160527" cy="155956"/>
          </a:xfrm>
          <a:prstGeom prst="rect">
            <a:avLst/>
          </a:prstGeom>
        </p:spPr>
      </p:pic>
      <p:pic>
        <p:nvPicPr>
          <p:cNvPr id="126" name="bg object 1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571746" y="469137"/>
            <a:ext cx="160527" cy="155956"/>
          </a:xfrm>
          <a:prstGeom prst="rect">
            <a:avLst/>
          </a:prstGeom>
        </p:spPr>
      </p:pic>
      <p:sp>
        <p:nvSpPr>
          <p:cNvPr id="127" name="bg object 127"/>
          <p:cNvSpPr/>
          <p:nvPr/>
        </p:nvSpPr>
        <p:spPr>
          <a:xfrm>
            <a:off x="11546433" y="6253264"/>
            <a:ext cx="480695" cy="423545"/>
          </a:xfrm>
          <a:custGeom>
            <a:avLst/>
            <a:gdLst/>
            <a:ahLst/>
            <a:cxnLst/>
            <a:rect l="l" t="t" r="r" b="b"/>
            <a:pathLst>
              <a:path w="480695" h="423545">
                <a:moveTo>
                  <a:pt x="341896" y="379514"/>
                </a:moveTo>
                <a:lnTo>
                  <a:pt x="138569" y="379514"/>
                </a:lnTo>
                <a:lnTo>
                  <a:pt x="138569" y="423481"/>
                </a:lnTo>
                <a:lnTo>
                  <a:pt x="341896" y="423481"/>
                </a:lnTo>
                <a:lnTo>
                  <a:pt x="341896" y="379514"/>
                </a:lnTo>
                <a:close/>
              </a:path>
              <a:path w="480695" h="423545">
                <a:moveTo>
                  <a:pt x="480466" y="89700"/>
                </a:moveTo>
                <a:lnTo>
                  <a:pt x="479374" y="65874"/>
                </a:lnTo>
                <a:lnTo>
                  <a:pt x="474840" y="53441"/>
                </a:lnTo>
                <a:lnTo>
                  <a:pt x="446582" y="25514"/>
                </a:lnTo>
                <a:lnTo>
                  <a:pt x="446582" y="88188"/>
                </a:lnTo>
                <a:lnTo>
                  <a:pt x="440715" y="104927"/>
                </a:lnTo>
                <a:lnTo>
                  <a:pt x="412864" y="140931"/>
                </a:lnTo>
                <a:lnTo>
                  <a:pt x="373176" y="170891"/>
                </a:lnTo>
                <a:lnTo>
                  <a:pt x="358127" y="179336"/>
                </a:lnTo>
                <a:lnTo>
                  <a:pt x="367652" y="151625"/>
                </a:lnTo>
                <a:lnTo>
                  <a:pt x="374827" y="123063"/>
                </a:lnTo>
                <a:lnTo>
                  <a:pt x="379971" y="93840"/>
                </a:lnTo>
                <a:lnTo>
                  <a:pt x="383260" y="64668"/>
                </a:lnTo>
                <a:lnTo>
                  <a:pt x="394462" y="58902"/>
                </a:lnTo>
                <a:lnTo>
                  <a:pt x="406107" y="55067"/>
                </a:lnTo>
                <a:lnTo>
                  <a:pt x="417588" y="53441"/>
                </a:lnTo>
                <a:lnTo>
                  <a:pt x="428231" y="54305"/>
                </a:lnTo>
                <a:lnTo>
                  <a:pt x="446582" y="88188"/>
                </a:lnTo>
                <a:lnTo>
                  <a:pt x="446582" y="25514"/>
                </a:lnTo>
                <a:lnTo>
                  <a:pt x="435444" y="21450"/>
                </a:lnTo>
                <a:lnTo>
                  <a:pt x="423418" y="19913"/>
                </a:lnTo>
                <a:lnTo>
                  <a:pt x="410806" y="20332"/>
                </a:lnTo>
                <a:lnTo>
                  <a:pt x="397929" y="22606"/>
                </a:lnTo>
                <a:lnTo>
                  <a:pt x="385127" y="26581"/>
                </a:lnTo>
                <a:lnTo>
                  <a:pt x="385127" y="6464"/>
                </a:lnTo>
                <a:lnTo>
                  <a:pt x="384975" y="0"/>
                </a:lnTo>
                <a:lnTo>
                  <a:pt x="122339" y="0"/>
                </a:lnTo>
                <a:lnTo>
                  <a:pt x="122339" y="179324"/>
                </a:lnTo>
                <a:lnTo>
                  <a:pt x="107289" y="170891"/>
                </a:lnTo>
                <a:lnTo>
                  <a:pt x="67602" y="140931"/>
                </a:lnTo>
                <a:lnTo>
                  <a:pt x="39738" y="104927"/>
                </a:lnTo>
                <a:lnTo>
                  <a:pt x="33883" y="88188"/>
                </a:lnTo>
                <a:lnTo>
                  <a:pt x="33909" y="73317"/>
                </a:lnTo>
                <a:lnTo>
                  <a:pt x="62877" y="53428"/>
                </a:lnTo>
                <a:lnTo>
                  <a:pt x="74396" y="55067"/>
                </a:lnTo>
                <a:lnTo>
                  <a:pt x="86042" y="58915"/>
                </a:lnTo>
                <a:lnTo>
                  <a:pt x="97205" y="64681"/>
                </a:lnTo>
                <a:lnTo>
                  <a:pt x="100507" y="93840"/>
                </a:lnTo>
                <a:lnTo>
                  <a:pt x="105651" y="123063"/>
                </a:lnTo>
                <a:lnTo>
                  <a:pt x="112852" y="151765"/>
                </a:lnTo>
                <a:lnTo>
                  <a:pt x="122339" y="179324"/>
                </a:lnTo>
                <a:lnTo>
                  <a:pt x="122339" y="0"/>
                </a:lnTo>
                <a:lnTo>
                  <a:pt x="95491" y="0"/>
                </a:lnTo>
                <a:lnTo>
                  <a:pt x="95338" y="6464"/>
                </a:lnTo>
                <a:lnTo>
                  <a:pt x="95338" y="26581"/>
                </a:lnTo>
                <a:lnTo>
                  <a:pt x="82537" y="22606"/>
                </a:lnTo>
                <a:lnTo>
                  <a:pt x="69659" y="20332"/>
                </a:lnTo>
                <a:lnTo>
                  <a:pt x="57048" y="19913"/>
                </a:lnTo>
                <a:lnTo>
                  <a:pt x="44996" y="21450"/>
                </a:lnTo>
                <a:lnTo>
                  <a:pt x="6985" y="49695"/>
                </a:lnTo>
                <a:lnTo>
                  <a:pt x="0" y="89700"/>
                </a:lnTo>
                <a:lnTo>
                  <a:pt x="7035" y="114617"/>
                </a:lnTo>
                <a:lnTo>
                  <a:pt x="44373" y="165277"/>
                </a:lnTo>
                <a:lnTo>
                  <a:pt x="91744" y="200850"/>
                </a:lnTo>
                <a:lnTo>
                  <a:pt x="147713" y="226847"/>
                </a:lnTo>
                <a:lnTo>
                  <a:pt x="160680" y="243052"/>
                </a:lnTo>
                <a:lnTo>
                  <a:pt x="175437" y="257327"/>
                </a:lnTo>
                <a:lnTo>
                  <a:pt x="192087" y="269430"/>
                </a:lnTo>
                <a:lnTo>
                  <a:pt x="210718" y="279095"/>
                </a:lnTo>
                <a:lnTo>
                  <a:pt x="205905" y="293878"/>
                </a:lnTo>
                <a:lnTo>
                  <a:pt x="196621" y="314642"/>
                </a:lnTo>
                <a:lnTo>
                  <a:pt x="181965" y="337426"/>
                </a:lnTo>
                <a:lnTo>
                  <a:pt x="161074" y="358279"/>
                </a:lnTo>
                <a:lnTo>
                  <a:pt x="319405" y="358279"/>
                </a:lnTo>
                <a:lnTo>
                  <a:pt x="298500" y="337426"/>
                </a:lnTo>
                <a:lnTo>
                  <a:pt x="283857" y="314642"/>
                </a:lnTo>
                <a:lnTo>
                  <a:pt x="274561" y="293878"/>
                </a:lnTo>
                <a:lnTo>
                  <a:pt x="269748" y="279095"/>
                </a:lnTo>
                <a:lnTo>
                  <a:pt x="288391" y="269430"/>
                </a:lnTo>
                <a:lnTo>
                  <a:pt x="305041" y="257327"/>
                </a:lnTo>
                <a:lnTo>
                  <a:pt x="319798" y="243039"/>
                </a:lnTo>
                <a:lnTo>
                  <a:pt x="332765" y="226847"/>
                </a:lnTo>
                <a:lnTo>
                  <a:pt x="361480" y="215226"/>
                </a:lnTo>
                <a:lnTo>
                  <a:pt x="388721" y="200850"/>
                </a:lnTo>
                <a:lnTo>
                  <a:pt x="413816" y="184073"/>
                </a:lnTo>
                <a:lnTo>
                  <a:pt x="419430" y="179336"/>
                </a:lnTo>
                <a:lnTo>
                  <a:pt x="436079" y="165277"/>
                </a:lnTo>
                <a:lnTo>
                  <a:pt x="458558" y="140017"/>
                </a:lnTo>
                <a:lnTo>
                  <a:pt x="473443" y="114617"/>
                </a:lnTo>
                <a:lnTo>
                  <a:pt x="480466" y="89700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7840" y="655446"/>
            <a:ext cx="11396319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62963" y="1601694"/>
            <a:ext cx="9420225" cy="4796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614404" y="6233590"/>
            <a:ext cx="295909" cy="264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7246" y="1466271"/>
            <a:ext cx="10517505" cy="4752340"/>
            <a:chOff x="845819" y="1463039"/>
            <a:chExt cx="10517505" cy="47523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29099" y="1463039"/>
              <a:ext cx="3765804" cy="380390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7784" y="1603247"/>
              <a:ext cx="3493008" cy="35280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9684" y="1565147"/>
              <a:ext cx="3569208" cy="36042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68412" y="2409443"/>
              <a:ext cx="3494532" cy="38054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5572" y="2549651"/>
              <a:ext cx="3224783" cy="35295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67472" y="2511551"/>
              <a:ext cx="3300983" cy="36057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5819" y="2409443"/>
              <a:ext cx="3496055" cy="380542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2979" y="2549651"/>
              <a:ext cx="3226308" cy="35295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4879" y="2511551"/>
              <a:ext cx="3302507" cy="360578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Using</a:t>
            </a:r>
            <a:r>
              <a:rPr spc="5" dirty="0"/>
              <a:t> </a:t>
            </a:r>
            <a:r>
              <a:rPr dirty="0"/>
              <a:t>SQL </a:t>
            </a:r>
            <a:r>
              <a:rPr spc="-5" dirty="0"/>
              <a:t>‘ICC</a:t>
            </a:r>
            <a:r>
              <a:rPr spc="-20" dirty="0"/>
              <a:t> </a:t>
            </a:r>
            <a:r>
              <a:rPr dirty="0"/>
              <a:t>ODI</a:t>
            </a:r>
            <a:r>
              <a:rPr spc="10" dirty="0"/>
              <a:t> </a:t>
            </a:r>
            <a:r>
              <a:rPr spc="-5" dirty="0"/>
              <a:t>World</a:t>
            </a:r>
            <a:r>
              <a:rPr spc="-20" dirty="0"/>
              <a:t> </a:t>
            </a:r>
            <a:r>
              <a:rPr dirty="0"/>
              <a:t>Cup</a:t>
            </a:r>
            <a:r>
              <a:rPr spc="-45" dirty="0"/>
              <a:t> </a:t>
            </a:r>
            <a:r>
              <a:rPr spc="-5" dirty="0"/>
              <a:t>India</a:t>
            </a:r>
            <a:r>
              <a:rPr dirty="0"/>
              <a:t> </a:t>
            </a:r>
            <a:r>
              <a:rPr spc="-5" dirty="0"/>
              <a:t>2023’</a:t>
            </a:r>
            <a:r>
              <a:rPr spc="-20" dirty="0"/>
              <a:t> </a:t>
            </a:r>
            <a:r>
              <a:rPr dirty="0"/>
              <a:t>Analysis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1614404" y="6218611"/>
            <a:ext cx="314325" cy="29972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fld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D7DEDB-08A9-4B2E-A210-FA9B90451B7A}"/>
              </a:ext>
            </a:extLst>
          </p:cNvPr>
          <p:cNvSpPr txBox="1"/>
          <p:nvPr/>
        </p:nvSpPr>
        <p:spPr>
          <a:xfrm rot="10800000" flipV="1">
            <a:off x="4627436" y="5478491"/>
            <a:ext cx="3224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BY :Pravin Jadhav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4996" y="633806"/>
            <a:ext cx="94037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AUSTRALIA</a:t>
            </a:r>
            <a:r>
              <a:rPr spc="-10" dirty="0"/>
              <a:t> </a:t>
            </a:r>
            <a:r>
              <a:rPr spc="-5" dirty="0"/>
              <a:t>BOWLING</a:t>
            </a:r>
            <a:r>
              <a:rPr spc="-15" dirty="0"/>
              <a:t> </a:t>
            </a:r>
            <a:r>
              <a:rPr spc="-5" dirty="0"/>
              <a:t>DATA</a:t>
            </a:r>
            <a:r>
              <a:rPr spc="-15" dirty="0"/>
              <a:t> </a:t>
            </a:r>
            <a:r>
              <a:rPr dirty="0"/>
              <a:t>EVERY</a:t>
            </a:r>
            <a:r>
              <a:rPr spc="-35" dirty="0"/>
              <a:t> </a:t>
            </a:r>
            <a:r>
              <a:rPr spc="-5" dirty="0"/>
              <a:t>MATCH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738" y="428498"/>
            <a:ext cx="10920730" cy="4829810"/>
            <a:chOff x="62738" y="428498"/>
            <a:chExt cx="10920730" cy="48298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4460" y="1600200"/>
              <a:ext cx="3337560" cy="36576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6799" y="1600200"/>
              <a:ext cx="6106667" cy="3657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38" y="441198"/>
              <a:ext cx="1123188" cy="11125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5438" y="441198"/>
              <a:ext cx="1123315" cy="1112520"/>
            </a:xfrm>
            <a:custGeom>
              <a:avLst/>
              <a:gdLst/>
              <a:ahLst/>
              <a:cxnLst/>
              <a:rect l="l" t="t" r="r" b="b"/>
              <a:pathLst>
                <a:path w="1123315" h="1112520">
                  <a:moveTo>
                    <a:pt x="0" y="556260"/>
                  </a:moveTo>
                  <a:lnTo>
                    <a:pt x="2061" y="508263"/>
                  </a:lnTo>
                  <a:lnTo>
                    <a:pt x="8133" y="461401"/>
                  </a:lnTo>
                  <a:lnTo>
                    <a:pt x="18046" y="415839"/>
                  </a:lnTo>
                  <a:lnTo>
                    <a:pt x="31633" y="371745"/>
                  </a:lnTo>
                  <a:lnTo>
                    <a:pt x="48725" y="329286"/>
                  </a:lnTo>
                  <a:lnTo>
                    <a:pt x="69152" y="288628"/>
                  </a:lnTo>
                  <a:lnTo>
                    <a:pt x="92747" y="249939"/>
                  </a:lnTo>
                  <a:lnTo>
                    <a:pt x="119341" y="213385"/>
                  </a:lnTo>
                  <a:lnTo>
                    <a:pt x="148766" y="179134"/>
                  </a:lnTo>
                  <a:lnTo>
                    <a:pt x="180852" y="147353"/>
                  </a:lnTo>
                  <a:lnTo>
                    <a:pt x="215431" y="118208"/>
                  </a:lnTo>
                  <a:lnTo>
                    <a:pt x="252336" y="91867"/>
                  </a:lnTo>
                  <a:lnTo>
                    <a:pt x="291396" y="68496"/>
                  </a:lnTo>
                  <a:lnTo>
                    <a:pt x="332443" y="48262"/>
                  </a:lnTo>
                  <a:lnTo>
                    <a:pt x="375310" y="31333"/>
                  </a:lnTo>
                  <a:lnTo>
                    <a:pt x="419827" y="17875"/>
                  </a:lnTo>
                  <a:lnTo>
                    <a:pt x="465825" y="8055"/>
                  </a:lnTo>
                  <a:lnTo>
                    <a:pt x="513137" y="2041"/>
                  </a:lnTo>
                  <a:lnTo>
                    <a:pt x="561594" y="0"/>
                  </a:lnTo>
                  <a:lnTo>
                    <a:pt x="610050" y="2041"/>
                  </a:lnTo>
                  <a:lnTo>
                    <a:pt x="657362" y="8055"/>
                  </a:lnTo>
                  <a:lnTo>
                    <a:pt x="703360" y="17875"/>
                  </a:lnTo>
                  <a:lnTo>
                    <a:pt x="747877" y="31333"/>
                  </a:lnTo>
                  <a:lnTo>
                    <a:pt x="790744" y="48262"/>
                  </a:lnTo>
                  <a:lnTo>
                    <a:pt x="831791" y="68496"/>
                  </a:lnTo>
                  <a:lnTo>
                    <a:pt x="870851" y="91867"/>
                  </a:lnTo>
                  <a:lnTo>
                    <a:pt x="907756" y="118208"/>
                  </a:lnTo>
                  <a:lnTo>
                    <a:pt x="942335" y="147353"/>
                  </a:lnTo>
                  <a:lnTo>
                    <a:pt x="974421" y="179134"/>
                  </a:lnTo>
                  <a:lnTo>
                    <a:pt x="1003846" y="213385"/>
                  </a:lnTo>
                  <a:lnTo>
                    <a:pt x="1030440" y="249939"/>
                  </a:lnTo>
                  <a:lnTo>
                    <a:pt x="1054035" y="288628"/>
                  </a:lnTo>
                  <a:lnTo>
                    <a:pt x="1074462" y="329286"/>
                  </a:lnTo>
                  <a:lnTo>
                    <a:pt x="1091554" y="371745"/>
                  </a:lnTo>
                  <a:lnTo>
                    <a:pt x="1105141" y="415839"/>
                  </a:lnTo>
                  <a:lnTo>
                    <a:pt x="1115054" y="461401"/>
                  </a:lnTo>
                  <a:lnTo>
                    <a:pt x="1121126" y="508263"/>
                  </a:lnTo>
                  <a:lnTo>
                    <a:pt x="1123188" y="556260"/>
                  </a:lnTo>
                  <a:lnTo>
                    <a:pt x="1121126" y="604256"/>
                  </a:lnTo>
                  <a:lnTo>
                    <a:pt x="1115054" y="651118"/>
                  </a:lnTo>
                  <a:lnTo>
                    <a:pt x="1105141" y="696680"/>
                  </a:lnTo>
                  <a:lnTo>
                    <a:pt x="1091554" y="740774"/>
                  </a:lnTo>
                  <a:lnTo>
                    <a:pt x="1074462" y="783233"/>
                  </a:lnTo>
                  <a:lnTo>
                    <a:pt x="1054035" y="823891"/>
                  </a:lnTo>
                  <a:lnTo>
                    <a:pt x="1030440" y="862580"/>
                  </a:lnTo>
                  <a:lnTo>
                    <a:pt x="1003846" y="899134"/>
                  </a:lnTo>
                  <a:lnTo>
                    <a:pt x="974421" y="933385"/>
                  </a:lnTo>
                  <a:lnTo>
                    <a:pt x="942335" y="965166"/>
                  </a:lnTo>
                  <a:lnTo>
                    <a:pt x="907756" y="994311"/>
                  </a:lnTo>
                  <a:lnTo>
                    <a:pt x="870851" y="1020652"/>
                  </a:lnTo>
                  <a:lnTo>
                    <a:pt x="831791" y="1044023"/>
                  </a:lnTo>
                  <a:lnTo>
                    <a:pt x="790744" y="1064257"/>
                  </a:lnTo>
                  <a:lnTo>
                    <a:pt x="747877" y="1081186"/>
                  </a:lnTo>
                  <a:lnTo>
                    <a:pt x="703360" y="1094644"/>
                  </a:lnTo>
                  <a:lnTo>
                    <a:pt x="657362" y="1104464"/>
                  </a:lnTo>
                  <a:lnTo>
                    <a:pt x="610050" y="1110478"/>
                  </a:lnTo>
                  <a:lnTo>
                    <a:pt x="561594" y="1112519"/>
                  </a:lnTo>
                  <a:lnTo>
                    <a:pt x="513137" y="1110478"/>
                  </a:lnTo>
                  <a:lnTo>
                    <a:pt x="465825" y="1104464"/>
                  </a:lnTo>
                  <a:lnTo>
                    <a:pt x="419827" y="1094644"/>
                  </a:lnTo>
                  <a:lnTo>
                    <a:pt x="375310" y="1081186"/>
                  </a:lnTo>
                  <a:lnTo>
                    <a:pt x="332443" y="1064257"/>
                  </a:lnTo>
                  <a:lnTo>
                    <a:pt x="291396" y="1044023"/>
                  </a:lnTo>
                  <a:lnTo>
                    <a:pt x="252336" y="1020652"/>
                  </a:lnTo>
                  <a:lnTo>
                    <a:pt x="215431" y="994311"/>
                  </a:lnTo>
                  <a:lnTo>
                    <a:pt x="180852" y="965166"/>
                  </a:lnTo>
                  <a:lnTo>
                    <a:pt x="148766" y="933385"/>
                  </a:lnTo>
                  <a:lnTo>
                    <a:pt x="119341" y="899134"/>
                  </a:lnTo>
                  <a:lnTo>
                    <a:pt x="92747" y="862580"/>
                  </a:lnTo>
                  <a:lnTo>
                    <a:pt x="69152" y="823891"/>
                  </a:lnTo>
                  <a:lnTo>
                    <a:pt x="48725" y="783233"/>
                  </a:lnTo>
                  <a:lnTo>
                    <a:pt x="31633" y="740774"/>
                  </a:lnTo>
                  <a:lnTo>
                    <a:pt x="18046" y="696680"/>
                  </a:lnTo>
                  <a:lnTo>
                    <a:pt x="8133" y="651118"/>
                  </a:lnTo>
                  <a:lnTo>
                    <a:pt x="2061" y="604256"/>
                  </a:lnTo>
                  <a:lnTo>
                    <a:pt x="0" y="55626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614404" y="6218611"/>
            <a:ext cx="314325" cy="29972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10</a:t>
            </a:fld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4996" y="641350"/>
            <a:ext cx="9401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AUSTRALIA</a:t>
            </a:r>
            <a:r>
              <a:rPr spc="-15" dirty="0"/>
              <a:t> </a:t>
            </a:r>
            <a:r>
              <a:rPr spc="-5" dirty="0"/>
              <a:t>BOWLING</a:t>
            </a:r>
            <a:r>
              <a:rPr spc="-20" dirty="0"/>
              <a:t> </a:t>
            </a:r>
            <a:r>
              <a:rPr spc="-5" dirty="0"/>
              <a:t>DATA</a:t>
            </a:r>
            <a:r>
              <a:rPr spc="-20" dirty="0"/>
              <a:t> </a:t>
            </a:r>
            <a:r>
              <a:rPr dirty="0"/>
              <a:t>EVERY</a:t>
            </a:r>
            <a:r>
              <a:rPr spc="-35" dirty="0"/>
              <a:t> </a:t>
            </a:r>
            <a:r>
              <a:rPr spc="-5" dirty="0"/>
              <a:t>MATCH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738" y="428498"/>
            <a:ext cx="10931525" cy="5254625"/>
            <a:chOff x="62738" y="428498"/>
            <a:chExt cx="10931525" cy="52546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9220" y="1650492"/>
              <a:ext cx="9614916" cy="40325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38" y="441198"/>
              <a:ext cx="1123188" cy="11125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5438" y="441198"/>
              <a:ext cx="1123315" cy="1112520"/>
            </a:xfrm>
            <a:custGeom>
              <a:avLst/>
              <a:gdLst/>
              <a:ahLst/>
              <a:cxnLst/>
              <a:rect l="l" t="t" r="r" b="b"/>
              <a:pathLst>
                <a:path w="1123315" h="1112520">
                  <a:moveTo>
                    <a:pt x="0" y="556260"/>
                  </a:moveTo>
                  <a:lnTo>
                    <a:pt x="2061" y="508263"/>
                  </a:lnTo>
                  <a:lnTo>
                    <a:pt x="8133" y="461401"/>
                  </a:lnTo>
                  <a:lnTo>
                    <a:pt x="18046" y="415839"/>
                  </a:lnTo>
                  <a:lnTo>
                    <a:pt x="31633" y="371745"/>
                  </a:lnTo>
                  <a:lnTo>
                    <a:pt x="48725" y="329286"/>
                  </a:lnTo>
                  <a:lnTo>
                    <a:pt x="69152" y="288628"/>
                  </a:lnTo>
                  <a:lnTo>
                    <a:pt x="92747" y="249939"/>
                  </a:lnTo>
                  <a:lnTo>
                    <a:pt x="119341" y="213385"/>
                  </a:lnTo>
                  <a:lnTo>
                    <a:pt x="148766" y="179134"/>
                  </a:lnTo>
                  <a:lnTo>
                    <a:pt x="180852" y="147353"/>
                  </a:lnTo>
                  <a:lnTo>
                    <a:pt x="215431" y="118208"/>
                  </a:lnTo>
                  <a:lnTo>
                    <a:pt x="252336" y="91867"/>
                  </a:lnTo>
                  <a:lnTo>
                    <a:pt x="291396" y="68496"/>
                  </a:lnTo>
                  <a:lnTo>
                    <a:pt x="332443" y="48262"/>
                  </a:lnTo>
                  <a:lnTo>
                    <a:pt x="375310" y="31333"/>
                  </a:lnTo>
                  <a:lnTo>
                    <a:pt x="419827" y="17875"/>
                  </a:lnTo>
                  <a:lnTo>
                    <a:pt x="465825" y="8055"/>
                  </a:lnTo>
                  <a:lnTo>
                    <a:pt x="513137" y="2041"/>
                  </a:lnTo>
                  <a:lnTo>
                    <a:pt x="561594" y="0"/>
                  </a:lnTo>
                  <a:lnTo>
                    <a:pt x="610050" y="2041"/>
                  </a:lnTo>
                  <a:lnTo>
                    <a:pt x="657362" y="8055"/>
                  </a:lnTo>
                  <a:lnTo>
                    <a:pt x="703360" y="17875"/>
                  </a:lnTo>
                  <a:lnTo>
                    <a:pt x="747877" y="31333"/>
                  </a:lnTo>
                  <a:lnTo>
                    <a:pt x="790744" y="48262"/>
                  </a:lnTo>
                  <a:lnTo>
                    <a:pt x="831791" y="68496"/>
                  </a:lnTo>
                  <a:lnTo>
                    <a:pt x="870851" y="91867"/>
                  </a:lnTo>
                  <a:lnTo>
                    <a:pt x="907756" y="118208"/>
                  </a:lnTo>
                  <a:lnTo>
                    <a:pt x="942335" y="147353"/>
                  </a:lnTo>
                  <a:lnTo>
                    <a:pt x="974421" y="179134"/>
                  </a:lnTo>
                  <a:lnTo>
                    <a:pt x="1003846" y="213385"/>
                  </a:lnTo>
                  <a:lnTo>
                    <a:pt x="1030440" y="249939"/>
                  </a:lnTo>
                  <a:lnTo>
                    <a:pt x="1054035" y="288628"/>
                  </a:lnTo>
                  <a:lnTo>
                    <a:pt x="1074462" y="329286"/>
                  </a:lnTo>
                  <a:lnTo>
                    <a:pt x="1091554" y="371745"/>
                  </a:lnTo>
                  <a:lnTo>
                    <a:pt x="1105141" y="415839"/>
                  </a:lnTo>
                  <a:lnTo>
                    <a:pt x="1115054" y="461401"/>
                  </a:lnTo>
                  <a:lnTo>
                    <a:pt x="1121126" y="508263"/>
                  </a:lnTo>
                  <a:lnTo>
                    <a:pt x="1123188" y="556260"/>
                  </a:lnTo>
                  <a:lnTo>
                    <a:pt x="1121126" y="604256"/>
                  </a:lnTo>
                  <a:lnTo>
                    <a:pt x="1115054" y="651118"/>
                  </a:lnTo>
                  <a:lnTo>
                    <a:pt x="1105141" y="696680"/>
                  </a:lnTo>
                  <a:lnTo>
                    <a:pt x="1091554" y="740774"/>
                  </a:lnTo>
                  <a:lnTo>
                    <a:pt x="1074462" y="783233"/>
                  </a:lnTo>
                  <a:lnTo>
                    <a:pt x="1054035" y="823891"/>
                  </a:lnTo>
                  <a:lnTo>
                    <a:pt x="1030440" y="862580"/>
                  </a:lnTo>
                  <a:lnTo>
                    <a:pt x="1003846" y="899134"/>
                  </a:lnTo>
                  <a:lnTo>
                    <a:pt x="974421" y="933385"/>
                  </a:lnTo>
                  <a:lnTo>
                    <a:pt x="942335" y="965166"/>
                  </a:lnTo>
                  <a:lnTo>
                    <a:pt x="907756" y="994311"/>
                  </a:lnTo>
                  <a:lnTo>
                    <a:pt x="870851" y="1020652"/>
                  </a:lnTo>
                  <a:lnTo>
                    <a:pt x="831791" y="1044023"/>
                  </a:lnTo>
                  <a:lnTo>
                    <a:pt x="790744" y="1064257"/>
                  </a:lnTo>
                  <a:lnTo>
                    <a:pt x="747877" y="1081186"/>
                  </a:lnTo>
                  <a:lnTo>
                    <a:pt x="703360" y="1094644"/>
                  </a:lnTo>
                  <a:lnTo>
                    <a:pt x="657362" y="1104464"/>
                  </a:lnTo>
                  <a:lnTo>
                    <a:pt x="610050" y="1110478"/>
                  </a:lnTo>
                  <a:lnTo>
                    <a:pt x="561594" y="1112519"/>
                  </a:lnTo>
                  <a:lnTo>
                    <a:pt x="513137" y="1110478"/>
                  </a:lnTo>
                  <a:lnTo>
                    <a:pt x="465825" y="1104464"/>
                  </a:lnTo>
                  <a:lnTo>
                    <a:pt x="419827" y="1094644"/>
                  </a:lnTo>
                  <a:lnTo>
                    <a:pt x="375310" y="1081186"/>
                  </a:lnTo>
                  <a:lnTo>
                    <a:pt x="332443" y="1064257"/>
                  </a:lnTo>
                  <a:lnTo>
                    <a:pt x="291396" y="1044023"/>
                  </a:lnTo>
                  <a:lnTo>
                    <a:pt x="252336" y="1020652"/>
                  </a:lnTo>
                  <a:lnTo>
                    <a:pt x="215431" y="994311"/>
                  </a:lnTo>
                  <a:lnTo>
                    <a:pt x="180852" y="965166"/>
                  </a:lnTo>
                  <a:lnTo>
                    <a:pt x="148766" y="933385"/>
                  </a:lnTo>
                  <a:lnTo>
                    <a:pt x="119341" y="899134"/>
                  </a:lnTo>
                  <a:lnTo>
                    <a:pt x="92747" y="862580"/>
                  </a:lnTo>
                  <a:lnTo>
                    <a:pt x="69152" y="823891"/>
                  </a:lnTo>
                  <a:lnTo>
                    <a:pt x="48725" y="783233"/>
                  </a:lnTo>
                  <a:lnTo>
                    <a:pt x="31633" y="740774"/>
                  </a:lnTo>
                  <a:lnTo>
                    <a:pt x="18046" y="696680"/>
                  </a:lnTo>
                  <a:lnTo>
                    <a:pt x="8133" y="651118"/>
                  </a:lnTo>
                  <a:lnTo>
                    <a:pt x="2061" y="604256"/>
                  </a:lnTo>
                  <a:lnTo>
                    <a:pt x="0" y="55626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614404" y="6218611"/>
            <a:ext cx="314325" cy="29972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11</a:t>
            </a:fld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4996" y="641350"/>
            <a:ext cx="9401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AUSTRALIA</a:t>
            </a:r>
            <a:r>
              <a:rPr spc="-15" dirty="0"/>
              <a:t> </a:t>
            </a:r>
            <a:r>
              <a:rPr spc="-5" dirty="0"/>
              <a:t>BOWLING</a:t>
            </a:r>
            <a:r>
              <a:rPr spc="-20" dirty="0"/>
              <a:t> </a:t>
            </a:r>
            <a:r>
              <a:rPr spc="-5" dirty="0"/>
              <a:t>DATA</a:t>
            </a:r>
            <a:r>
              <a:rPr spc="-20" dirty="0"/>
              <a:t> </a:t>
            </a:r>
            <a:r>
              <a:rPr dirty="0"/>
              <a:t>EVERY</a:t>
            </a:r>
            <a:r>
              <a:rPr spc="-35" dirty="0"/>
              <a:t> </a:t>
            </a:r>
            <a:r>
              <a:rPr spc="-5" dirty="0"/>
              <a:t>MATCH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738" y="428498"/>
            <a:ext cx="10931525" cy="5300345"/>
            <a:chOff x="62738" y="428498"/>
            <a:chExt cx="10931525" cy="53003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7027" y="1568195"/>
              <a:ext cx="9627107" cy="41605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38" y="441198"/>
              <a:ext cx="1123188" cy="11125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5438" y="441198"/>
              <a:ext cx="1123315" cy="1112520"/>
            </a:xfrm>
            <a:custGeom>
              <a:avLst/>
              <a:gdLst/>
              <a:ahLst/>
              <a:cxnLst/>
              <a:rect l="l" t="t" r="r" b="b"/>
              <a:pathLst>
                <a:path w="1123315" h="1112520">
                  <a:moveTo>
                    <a:pt x="0" y="556260"/>
                  </a:moveTo>
                  <a:lnTo>
                    <a:pt x="2061" y="508263"/>
                  </a:lnTo>
                  <a:lnTo>
                    <a:pt x="8133" y="461401"/>
                  </a:lnTo>
                  <a:lnTo>
                    <a:pt x="18046" y="415839"/>
                  </a:lnTo>
                  <a:lnTo>
                    <a:pt x="31633" y="371745"/>
                  </a:lnTo>
                  <a:lnTo>
                    <a:pt x="48725" y="329286"/>
                  </a:lnTo>
                  <a:lnTo>
                    <a:pt x="69152" y="288628"/>
                  </a:lnTo>
                  <a:lnTo>
                    <a:pt x="92747" y="249939"/>
                  </a:lnTo>
                  <a:lnTo>
                    <a:pt x="119341" y="213385"/>
                  </a:lnTo>
                  <a:lnTo>
                    <a:pt x="148766" y="179134"/>
                  </a:lnTo>
                  <a:lnTo>
                    <a:pt x="180852" y="147353"/>
                  </a:lnTo>
                  <a:lnTo>
                    <a:pt x="215431" y="118208"/>
                  </a:lnTo>
                  <a:lnTo>
                    <a:pt x="252336" y="91867"/>
                  </a:lnTo>
                  <a:lnTo>
                    <a:pt x="291396" y="68496"/>
                  </a:lnTo>
                  <a:lnTo>
                    <a:pt x="332443" y="48262"/>
                  </a:lnTo>
                  <a:lnTo>
                    <a:pt x="375310" y="31333"/>
                  </a:lnTo>
                  <a:lnTo>
                    <a:pt x="419827" y="17875"/>
                  </a:lnTo>
                  <a:lnTo>
                    <a:pt x="465825" y="8055"/>
                  </a:lnTo>
                  <a:lnTo>
                    <a:pt x="513137" y="2041"/>
                  </a:lnTo>
                  <a:lnTo>
                    <a:pt x="561594" y="0"/>
                  </a:lnTo>
                  <a:lnTo>
                    <a:pt x="610050" y="2041"/>
                  </a:lnTo>
                  <a:lnTo>
                    <a:pt x="657362" y="8055"/>
                  </a:lnTo>
                  <a:lnTo>
                    <a:pt x="703360" y="17875"/>
                  </a:lnTo>
                  <a:lnTo>
                    <a:pt x="747877" y="31333"/>
                  </a:lnTo>
                  <a:lnTo>
                    <a:pt x="790744" y="48262"/>
                  </a:lnTo>
                  <a:lnTo>
                    <a:pt x="831791" y="68496"/>
                  </a:lnTo>
                  <a:lnTo>
                    <a:pt x="870851" y="91867"/>
                  </a:lnTo>
                  <a:lnTo>
                    <a:pt x="907756" y="118208"/>
                  </a:lnTo>
                  <a:lnTo>
                    <a:pt x="942335" y="147353"/>
                  </a:lnTo>
                  <a:lnTo>
                    <a:pt x="974421" y="179134"/>
                  </a:lnTo>
                  <a:lnTo>
                    <a:pt x="1003846" y="213385"/>
                  </a:lnTo>
                  <a:lnTo>
                    <a:pt x="1030440" y="249939"/>
                  </a:lnTo>
                  <a:lnTo>
                    <a:pt x="1054035" y="288628"/>
                  </a:lnTo>
                  <a:lnTo>
                    <a:pt x="1074462" y="329286"/>
                  </a:lnTo>
                  <a:lnTo>
                    <a:pt x="1091554" y="371745"/>
                  </a:lnTo>
                  <a:lnTo>
                    <a:pt x="1105141" y="415839"/>
                  </a:lnTo>
                  <a:lnTo>
                    <a:pt x="1115054" y="461401"/>
                  </a:lnTo>
                  <a:lnTo>
                    <a:pt x="1121126" y="508263"/>
                  </a:lnTo>
                  <a:lnTo>
                    <a:pt x="1123188" y="556260"/>
                  </a:lnTo>
                  <a:lnTo>
                    <a:pt x="1121126" y="604256"/>
                  </a:lnTo>
                  <a:lnTo>
                    <a:pt x="1115054" y="651118"/>
                  </a:lnTo>
                  <a:lnTo>
                    <a:pt x="1105141" y="696680"/>
                  </a:lnTo>
                  <a:lnTo>
                    <a:pt x="1091554" y="740774"/>
                  </a:lnTo>
                  <a:lnTo>
                    <a:pt x="1074462" y="783233"/>
                  </a:lnTo>
                  <a:lnTo>
                    <a:pt x="1054035" y="823891"/>
                  </a:lnTo>
                  <a:lnTo>
                    <a:pt x="1030440" y="862580"/>
                  </a:lnTo>
                  <a:lnTo>
                    <a:pt x="1003846" y="899134"/>
                  </a:lnTo>
                  <a:lnTo>
                    <a:pt x="974421" y="933385"/>
                  </a:lnTo>
                  <a:lnTo>
                    <a:pt x="942335" y="965166"/>
                  </a:lnTo>
                  <a:lnTo>
                    <a:pt x="907756" y="994311"/>
                  </a:lnTo>
                  <a:lnTo>
                    <a:pt x="870851" y="1020652"/>
                  </a:lnTo>
                  <a:lnTo>
                    <a:pt x="831791" y="1044023"/>
                  </a:lnTo>
                  <a:lnTo>
                    <a:pt x="790744" y="1064257"/>
                  </a:lnTo>
                  <a:lnTo>
                    <a:pt x="747877" y="1081186"/>
                  </a:lnTo>
                  <a:lnTo>
                    <a:pt x="703360" y="1094644"/>
                  </a:lnTo>
                  <a:lnTo>
                    <a:pt x="657362" y="1104464"/>
                  </a:lnTo>
                  <a:lnTo>
                    <a:pt x="610050" y="1110478"/>
                  </a:lnTo>
                  <a:lnTo>
                    <a:pt x="561594" y="1112519"/>
                  </a:lnTo>
                  <a:lnTo>
                    <a:pt x="513137" y="1110478"/>
                  </a:lnTo>
                  <a:lnTo>
                    <a:pt x="465825" y="1104464"/>
                  </a:lnTo>
                  <a:lnTo>
                    <a:pt x="419827" y="1094644"/>
                  </a:lnTo>
                  <a:lnTo>
                    <a:pt x="375310" y="1081186"/>
                  </a:lnTo>
                  <a:lnTo>
                    <a:pt x="332443" y="1064257"/>
                  </a:lnTo>
                  <a:lnTo>
                    <a:pt x="291396" y="1044023"/>
                  </a:lnTo>
                  <a:lnTo>
                    <a:pt x="252336" y="1020652"/>
                  </a:lnTo>
                  <a:lnTo>
                    <a:pt x="215431" y="994311"/>
                  </a:lnTo>
                  <a:lnTo>
                    <a:pt x="180852" y="965166"/>
                  </a:lnTo>
                  <a:lnTo>
                    <a:pt x="148766" y="933385"/>
                  </a:lnTo>
                  <a:lnTo>
                    <a:pt x="119341" y="899134"/>
                  </a:lnTo>
                  <a:lnTo>
                    <a:pt x="92747" y="862580"/>
                  </a:lnTo>
                  <a:lnTo>
                    <a:pt x="69152" y="823891"/>
                  </a:lnTo>
                  <a:lnTo>
                    <a:pt x="48725" y="783233"/>
                  </a:lnTo>
                  <a:lnTo>
                    <a:pt x="31633" y="740774"/>
                  </a:lnTo>
                  <a:lnTo>
                    <a:pt x="18046" y="696680"/>
                  </a:lnTo>
                  <a:lnTo>
                    <a:pt x="8133" y="651118"/>
                  </a:lnTo>
                  <a:lnTo>
                    <a:pt x="2061" y="604256"/>
                  </a:lnTo>
                  <a:lnTo>
                    <a:pt x="0" y="55626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614404" y="6218611"/>
            <a:ext cx="314325" cy="29972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12</a:t>
            </a:fld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4996" y="607822"/>
            <a:ext cx="39243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TOP</a:t>
            </a:r>
            <a:r>
              <a:rPr sz="4000" spc="-40" dirty="0"/>
              <a:t> </a:t>
            </a:r>
            <a:r>
              <a:rPr sz="4000" spc="-5" dirty="0"/>
              <a:t>5</a:t>
            </a:r>
            <a:r>
              <a:rPr sz="4000" spc="-35" dirty="0"/>
              <a:t> </a:t>
            </a:r>
            <a:r>
              <a:rPr sz="4000" spc="-5" dirty="0"/>
              <a:t>BOWLERS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62738" y="428498"/>
            <a:ext cx="9447530" cy="5866130"/>
            <a:chOff x="62738" y="428498"/>
            <a:chExt cx="9447530" cy="58661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140" y="1630680"/>
              <a:ext cx="2910840" cy="2910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1140" y="4709159"/>
              <a:ext cx="8008620" cy="15849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38" y="441198"/>
              <a:ext cx="1123188" cy="11125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5438" y="441198"/>
              <a:ext cx="1123315" cy="1112520"/>
            </a:xfrm>
            <a:custGeom>
              <a:avLst/>
              <a:gdLst/>
              <a:ahLst/>
              <a:cxnLst/>
              <a:rect l="l" t="t" r="r" b="b"/>
              <a:pathLst>
                <a:path w="1123315" h="1112520">
                  <a:moveTo>
                    <a:pt x="0" y="556260"/>
                  </a:moveTo>
                  <a:lnTo>
                    <a:pt x="2061" y="508263"/>
                  </a:lnTo>
                  <a:lnTo>
                    <a:pt x="8133" y="461401"/>
                  </a:lnTo>
                  <a:lnTo>
                    <a:pt x="18046" y="415839"/>
                  </a:lnTo>
                  <a:lnTo>
                    <a:pt x="31633" y="371745"/>
                  </a:lnTo>
                  <a:lnTo>
                    <a:pt x="48725" y="329286"/>
                  </a:lnTo>
                  <a:lnTo>
                    <a:pt x="69152" y="288628"/>
                  </a:lnTo>
                  <a:lnTo>
                    <a:pt x="92747" y="249939"/>
                  </a:lnTo>
                  <a:lnTo>
                    <a:pt x="119341" y="213385"/>
                  </a:lnTo>
                  <a:lnTo>
                    <a:pt x="148766" y="179134"/>
                  </a:lnTo>
                  <a:lnTo>
                    <a:pt x="180852" y="147353"/>
                  </a:lnTo>
                  <a:lnTo>
                    <a:pt x="215431" y="118208"/>
                  </a:lnTo>
                  <a:lnTo>
                    <a:pt x="252336" y="91867"/>
                  </a:lnTo>
                  <a:lnTo>
                    <a:pt x="291396" y="68496"/>
                  </a:lnTo>
                  <a:lnTo>
                    <a:pt x="332443" y="48262"/>
                  </a:lnTo>
                  <a:lnTo>
                    <a:pt x="375310" y="31333"/>
                  </a:lnTo>
                  <a:lnTo>
                    <a:pt x="419827" y="17875"/>
                  </a:lnTo>
                  <a:lnTo>
                    <a:pt x="465825" y="8055"/>
                  </a:lnTo>
                  <a:lnTo>
                    <a:pt x="513137" y="2041"/>
                  </a:lnTo>
                  <a:lnTo>
                    <a:pt x="561594" y="0"/>
                  </a:lnTo>
                  <a:lnTo>
                    <a:pt x="610050" y="2041"/>
                  </a:lnTo>
                  <a:lnTo>
                    <a:pt x="657362" y="8055"/>
                  </a:lnTo>
                  <a:lnTo>
                    <a:pt x="703360" y="17875"/>
                  </a:lnTo>
                  <a:lnTo>
                    <a:pt x="747877" y="31333"/>
                  </a:lnTo>
                  <a:lnTo>
                    <a:pt x="790744" y="48262"/>
                  </a:lnTo>
                  <a:lnTo>
                    <a:pt x="831791" y="68496"/>
                  </a:lnTo>
                  <a:lnTo>
                    <a:pt x="870851" y="91867"/>
                  </a:lnTo>
                  <a:lnTo>
                    <a:pt x="907756" y="118208"/>
                  </a:lnTo>
                  <a:lnTo>
                    <a:pt x="942335" y="147353"/>
                  </a:lnTo>
                  <a:lnTo>
                    <a:pt x="974421" y="179134"/>
                  </a:lnTo>
                  <a:lnTo>
                    <a:pt x="1003846" y="213385"/>
                  </a:lnTo>
                  <a:lnTo>
                    <a:pt x="1030440" y="249939"/>
                  </a:lnTo>
                  <a:lnTo>
                    <a:pt x="1054035" y="288628"/>
                  </a:lnTo>
                  <a:lnTo>
                    <a:pt x="1074462" y="329286"/>
                  </a:lnTo>
                  <a:lnTo>
                    <a:pt x="1091554" y="371745"/>
                  </a:lnTo>
                  <a:lnTo>
                    <a:pt x="1105141" y="415839"/>
                  </a:lnTo>
                  <a:lnTo>
                    <a:pt x="1115054" y="461401"/>
                  </a:lnTo>
                  <a:lnTo>
                    <a:pt x="1121126" y="508263"/>
                  </a:lnTo>
                  <a:lnTo>
                    <a:pt x="1123188" y="556260"/>
                  </a:lnTo>
                  <a:lnTo>
                    <a:pt x="1121126" y="604256"/>
                  </a:lnTo>
                  <a:lnTo>
                    <a:pt x="1115054" y="651118"/>
                  </a:lnTo>
                  <a:lnTo>
                    <a:pt x="1105141" y="696680"/>
                  </a:lnTo>
                  <a:lnTo>
                    <a:pt x="1091554" y="740774"/>
                  </a:lnTo>
                  <a:lnTo>
                    <a:pt x="1074462" y="783233"/>
                  </a:lnTo>
                  <a:lnTo>
                    <a:pt x="1054035" y="823891"/>
                  </a:lnTo>
                  <a:lnTo>
                    <a:pt x="1030440" y="862580"/>
                  </a:lnTo>
                  <a:lnTo>
                    <a:pt x="1003846" y="899134"/>
                  </a:lnTo>
                  <a:lnTo>
                    <a:pt x="974421" y="933385"/>
                  </a:lnTo>
                  <a:lnTo>
                    <a:pt x="942335" y="965166"/>
                  </a:lnTo>
                  <a:lnTo>
                    <a:pt x="907756" y="994311"/>
                  </a:lnTo>
                  <a:lnTo>
                    <a:pt x="870851" y="1020652"/>
                  </a:lnTo>
                  <a:lnTo>
                    <a:pt x="831791" y="1044023"/>
                  </a:lnTo>
                  <a:lnTo>
                    <a:pt x="790744" y="1064257"/>
                  </a:lnTo>
                  <a:lnTo>
                    <a:pt x="747877" y="1081186"/>
                  </a:lnTo>
                  <a:lnTo>
                    <a:pt x="703360" y="1094644"/>
                  </a:lnTo>
                  <a:lnTo>
                    <a:pt x="657362" y="1104464"/>
                  </a:lnTo>
                  <a:lnTo>
                    <a:pt x="610050" y="1110478"/>
                  </a:lnTo>
                  <a:lnTo>
                    <a:pt x="561594" y="1112519"/>
                  </a:lnTo>
                  <a:lnTo>
                    <a:pt x="513137" y="1110478"/>
                  </a:lnTo>
                  <a:lnTo>
                    <a:pt x="465825" y="1104464"/>
                  </a:lnTo>
                  <a:lnTo>
                    <a:pt x="419827" y="1094644"/>
                  </a:lnTo>
                  <a:lnTo>
                    <a:pt x="375310" y="1081186"/>
                  </a:lnTo>
                  <a:lnTo>
                    <a:pt x="332443" y="1064257"/>
                  </a:lnTo>
                  <a:lnTo>
                    <a:pt x="291396" y="1044023"/>
                  </a:lnTo>
                  <a:lnTo>
                    <a:pt x="252336" y="1020652"/>
                  </a:lnTo>
                  <a:lnTo>
                    <a:pt x="215431" y="994311"/>
                  </a:lnTo>
                  <a:lnTo>
                    <a:pt x="180852" y="965166"/>
                  </a:lnTo>
                  <a:lnTo>
                    <a:pt x="148766" y="933385"/>
                  </a:lnTo>
                  <a:lnTo>
                    <a:pt x="119341" y="899134"/>
                  </a:lnTo>
                  <a:lnTo>
                    <a:pt x="92747" y="862580"/>
                  </a:lnTo>
                  <a:lnTo>
                    <a:pt x="69152" y="823891"/>
                  </a:lnTo>
                  <a:lnTo>
                    <a:pt x="48725" y="783233"/>
                  </a:lnTo>
                  <a:lnTo>
                    <a:pt x="31633" y="740774"/>
                  </a:lnTo>
                  <a:lnTo>
                    <a:pt x="18046" y="696680"/>
                  </a:lnTo>
                  <a:lnTo>
                    <a:pt x="8133" y="651118"/>
                  </a:lnTo>
                  <a:lnTo>
                    <a:pt x="2061" y="604256"/>
                  </a:lnTo>
                  <a:lnTo>
                    <a:pt x="0" y="55626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614404" y="6218611"/>
            <a:ext cx="314325" cy="29972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13</a:t>
            </a:fld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4996" y="693165"/>
            <a:ext cx="9317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/>
              <a:t>BOWLERS</a:t>
            </a:r>
            <a:r>
              <a:rPr sz="3000" spc="-15" dirty="0"/>
              <a:t> </a:t>
            </a:r>
            <a:r>
              <a:rPr sz="3000" dirty="0"/>
              <a:t>WHO</a:t>
            </a:r>
            <a:r>
              <a:rPr sz="3000" spc="-35" dirty="0"/>
              <a:t> </a:t>
            </a:r>
            <a:r>
              <a:rPr sz="3000" dirty="0"/>
              <a:t>TAKE</a:t>
            </a:r>
            <a:r>
              <a:rPr sz="3000" spc="10" dirty="0"/>
              <a:t> </a:t>
            </a:r>
            <a:r>
              <a:rPr sz="3000" dirty="0"/>
              <a:t>5 </a:t>
            </a:r>
            <a:r>
              <a:rPr sz="3000" spc="-5" dirty="0"/>
              <a:t>WICKETS IN </a:t>
            </a:r>
            <a:r>
              <a:rPr sz="3000" dirty="0"/>
              <a:t>SINGLE </a:t>
            </a:r>
            <a:r>
              <a:rPr sz="3000" spc="-5" dirty="0"/>
              <a:t>MATCH</a:t>
            </a:r>
            <a:endParaRPr sz="3000"/>
          </a:p>
        </p:txBody>
      </p:sp>
      <p:grpSp>
        <p:nvGrpSpPr>
          <p:cNvPr id="3" name="object 3"/>
          <p:cNvGrpSpPr/>
          <p:nvPr/>
        </p:nvGrpSpPr>
        <p:grpSpPr>
          <a:xfrm>
            <a:off x="62738" y="428498"/>
            <a:ext cx="11445240" cy="5754370"/>
            <a:chOff x="62738" y="428498"/>
            <a:chExt cx="11445240" cy="57543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1327" y="1638300"/>
              <a:ext cx="2764536" cy="21214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1327" y="3983736"/>
              <a:ext cx="10026396" cy="21991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38" y="441198"/>
              <a:ext cx="1123188" cy="11125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5438" y="441198"/>
              <a:ext cx="1123315" cy="1112520"/>
            </a:xfrm>
            <a:custGeom>
              <a:avLst/>
              <a:gdLst/>
              <a:ahLst/>
              <a:cxnLst/>
              <a:rect l="l" t="t" r="r" b="b"/>
              <a:pathLst>
                <a:path w="1123315" h="1112520">
                  <a:moveTo>
                    <a:pt x="0" y="556260"/>
                  </a:moveTo>
                  <a:lnTo>
                    <a:pt x="2061" y="508263"/>
                  </a:lnTo>
                  <a:lnTo>
                    <a:pt x="8133" y="461401"/>
                  </a:lnTo>
                  <a:lnTo>
                    <a:pt x="18046" y="415839"/>
                  </a:lnTo>
                  <a:lnTo>
                    <a:pt x="31633" y="371745"/>
                  </a:lnTo>
                  <a:lnTo>
                    <a:pt x="48725" y="329286"/>
                  </a:lnTo>
                  <a:lnTo>
                    <a:pt x="69152" y="288628"/>
                  </a:lnTo>
                  <a:lnTo>
                    <a:pt x="92747" y="249939"/>
                  </a:lnTo>
                  <a:lnTo>
                    <a:pt x="119341" y="213385"/>
                  </a:lnTo>
                  <a:lnTo>
                    <a:pt x="148766" y="179134"/>
                  </a:lnTo>
                  <a:lnTo>
                    <a:pt x="180852" y="147353"/>
                  </a:lnTo>
                  <a:lnTo>
                    <a:pt x="215431" y="118208"/>
                  </a:lnTo>
                  <a:lnTo>
                    <a:pt x="252336" y="91867"/>
                  </a:lnTo>
                  <a:lnTo>
                    <a:pt x="291396" y="68496"/>
                  </a:lnTo>
                  <a:lnTo>
                    <a:pt x="332443" y="48262"/>
                  </a:lnTo>
                  <a:lnTo>
                    <a:pt x="375310" y="31333"/>
                  </a:lnTo>
                  <a:lnTo>
                    <a:pt x="419827" y="17875"/>
                  </a:lnTo>
                  <a:lnTo>
                    <a:pt x="465825" y="8055"/>
                  </a:lnTo>
                  <a:lnTo>
                    <a:pt x="513137" y="2041"/>
                  </a:lnTo>
                  <a:lnTo>
                    <a:pt x="561594" y="0"/>
                  </a:lnTo>
                  <a:lnTo>
                    <a:pt x="610050" y="2041"/>
                  </a:lnTo>
                  <a:lnTo>
                    <a:pt x="657362" y="8055"/>
                  </a:lnTo>
                  <a:lnTo>
                    <a:pt x="703360" y="17875"/>
                  </a:lnTo>
                  <a:lnTo>
                    <a:pt x="747877" y="31333"/>
                  </a:lnTo>
                  <a:lnTo>
                    <a:pt x="790744" y="48262"/>
                  </a:lnTo>
                  <a:lnTo>
                    <a:pt x="831791" y="68496"/>
                  </a:lnTo>
                  <a:lnTo>
                    <a:pt x="870851" y="91867"/>
                  </a:lnTo>
                  <a:lnTo>
                    <a:pt x="907756" y="118208"/>
                  </a:lnTo>
                  <a:lnTo>
                    <a:pt x="942335" y="147353"/>
                  </a:lnTo>
                  <a:lnTo>
                    <a:pt x="974421" y="179134"/>
                  </a:lnTo>
                  <a:lnTo>
                    <a:pt x="1003846" y="213385"/>
                  </a:lnTo>
                  <a:lnTo>
                    <a:pt x="1030440" y="249939"/>
                  </a:lnTo>
                  <a:lnTo>
                    <a:pt x="1054035" y="288628"/>
                  </a:lnTo>
                  <a:lnTo>
                    <a:pt x="1074462" y="329286"/>
                  </a:lnTo>
                  <a:lnTo>
                    <a:pt x="1091554" y="371745"/>
                  </a:lnTo>
                  <a:lnTo>
                    <a:pt x="1105141" y="415839"/>
                  </a:lnTo>
                  <a:lnTo>
                    <a:pt x="1115054" y="461401"/>
                  </a:lnTo>
                  <a:lnTo>
                    <a:pt x="1121126" y="508263"/>
                  </a:lnTo>
                  <a:lnTo>
                    <a:pt x="1123188" y="556260"/>
                  </a:lnTo>
                  <a:lnTo>
                    <a:pt x="1121126" y="604256"/>
                  </a:lnTo>
                  <a:lnTo>
                    <a:pt x="1115054" y="651118"/>
                  </a:lnTo>
                  <a:lnTo>
                    <a:pt x="1105141" y="696680"/>
                  </a:lnTo>
                  <a:lnTo>
                    <a:pt x="1091554" y="740774"/>
                  </a:lnTo>
                  <a:lnTo>
                    <a:pt x="1074462" y="783233"/>
                  </a:lnTo>
                  <a:lnTo>
                    <a:pt x="1054035" y="823891"/>
                  </a:lnTo>
                  <a:lnTo>
                    <a:pt x="1030440" y="862580"/>
                  </a:lnTo>
                  <a:lnTo>
                    <a:pt x="1003846" y="899134"/>
                  </a:lnTo>
                  <a:lnTo>
                    <a:pt x="974421" y="933385"/>
                  </a:lnTo>
                  <a:lnTo>
                    <a:pt x="942335" y="965166"/>
                  </a:lnTo>
                  <a:lnTo>
                    <a:pt x="907756" y="994311"/>
                  </a:lnTo>
                  <a:lnTo>
                    <a:pt x="870851" y="1020652"/>
                  </a:lnTo>
                  <a:lnTo>
                    <a:pt x="831791" y="1044023"/>
                  </a:lnTo>
                  <a:lnTo>
                    <a:pt x="790744" y="1064257"/>
                  </a:lnTo>
                  <a:lnTo>
                    <a:pt x="747877" y="1081186"/>
                  </a:lnTo>
                  <a:lnTo>
                    <a:pt x="703360" y="1094644"/>
                  </a:lnTo>
                  <a:lnTo>
                    <a:pt x="657362" y="1104464"/>
                  </a:lnTo>
                  <a:lnTo>
                    <a:pt x="610050" y="1110478"/>
                  </a:lnTo>
                  <a:lnTo>
                    <a:pt x="561594" y="1112519"/>
                  </a:lnTo>
                  <a:lnTo>
                    <a:pt x="513137" y="1110478"/>
                  </a:lnTo>
                  <a:lnTo>
                    <a:pt x="465825" y="1104464"/>
                  </a:lnTo>
                  <a:lnTo>
                    <a:pt x="419827" y="1094644"/>
                  </a:lnTo>
                  <a:lnTo>
                    <a:pt x="375310" y="1081186"/>
                  </a:lnTo>
                  <a:lnTo>
                    <a:pt x="332443" y="1064257"/>
                  </a:lnTo>
                  <a:lnTo>
                    <a:pt x="291396" y="1044023"/>
                  </a:lnTo>
                  <a:lnTo>
                    <a:pt x="252336" y="1020652"/>
                  </a:lnTo>
                  <a:lnTo>
                    <a:pt x="215431" y="994311"/>
                  </a:lnTo>
                  <a:lnTo>
                    <a:pt x="180852" y="965166"/>
                  </a:lnTo>
                  <a:lnTo>
                    <a:pt x="148766" y="933385"/>
                  </a:lnTo>
                  <a:lnTo>
                    <a:pt x="119341" y="899134"/>
                  </a:lnTo>
                  <a:lnTo>
                    <a:pt x="92747" y="862580"/>
                  </a:lnTo>
                  <a:lnTo>
                    <a:pt x="69152" y="823891"/>
                  </a:lnTo>
                  <a:lnTo>
                    <a:pt x="48725" y="783233"/>
                  </a:lnTo>
                  <a:lnTo>
                    <a:pt x="31633" y="740774"/>
                  </a:lnTo>
                  <a:lnTo>
                    <a:pt x="18046" y="696680"/>
                  </a:lnTo>
                  <a:lnTo>
                    <a:pt x="8133" y="651118"/>
                  </a:lnTo>
                  <a:lnTo>
                    <a:pt x="2061" y="604256"/>
                  </a:lnTo>
                  <a:lnTo>
                    <a:pt x="0" y="55626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614404" y="6218611"/>
            <a:ext cx="314325" cy="29972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14</a:t>
            </a:fld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4996" y="607822"/>
            <a:ext cx="50095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WHERE</a:t>
            </a:r>
            <a:r>
              <a:rPr sz="4000" spc="-20" dirty="0"/>
              <a:t> </a:t>
            </a:r>
            <a:r>
              <a:rPr sz="4000" spc="-10" dirty="0"/>
              <a:t>INDIA LOSE</a:t>
            </a:r>
            <a:r>
              <a:rPr sz="4000" spc="-20" dirty="0"/>
              <a:t> </a:t>
            </a:r>
            <a:r>
              <a:rPr sz="4000" spc="-5" dirty="0"/>
              <a:t>?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62738" y="428498"/>
            <a:ext cx="10735310" cy="5070475"/>
            <a:chOff x="62738" y="428498"/>
            <a:chExt cx="10735310" cy="50704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179" y="2392680"/>
              <a:ext cx="9357360" cy="27599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0804" y="5152644"/>
              <a:ext cx="8936736" cy="3459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38" y="441198"/>
              <a:ext cx="1123188" cy="11125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5438" y="441198"/>
              <a:ext cx="1123315" cy="1112520"/>
            </a:xfrm>
            <a:custGeom>
              <a:avLst/>
              <a:gdLst/>
              <a:ahLst/>
              <a:cxnLst/>
              <a:rect l="l" t="t" r="r" b="b"/>
              <a:pathLst>
                <a:path w="1123315" h="1112520">
                  <a:moveTo>
                    <a:pt x="0" y="556260"/>
                  </a:moveTo>
                  <a:lnTo>
                    <a:pt x="2061" y="508263"/>
                  </a:lnTo>
                  <a:lnTo>
                    <a:pt x="8133" y="461401"/>
                  </a:lnTo>
                  <a:lnTo>
                    <a:pt x="18046" y="415839"/>
                  </a:lnTo>
                  <a:lnTo>
                    <a:pt x="31633" y="371745"/>
                  </a:lnTo>
                  <a:lnTo>
                    <a:pt x="48725" y="329286"/>
                  </a:lnTo>
                  <a:lnTo>
                    <a:pt x="69152" y="288628"/>
                  </a:lnTo>
                  <a:lnTo>
                    <a:pt x="92747" y="249939"/>
                  </a:lnTo>
                  <a:lnTo>
                    <a:pt x="119341" y="213385"/>
                  </a:lnTo>
                  <a:lnTo>
                    <a:pt x="148766" y="179134"/>
                  </a:lnTo>
                  <a:lnTo>
                    <a:pt x="180852" y="147353"/>
                  </a:lnTo>
                  <a:lnTo>
                    <a:pt x="215431" y="118208"/>
                  </a:lnTo>
                  <a:lnTo>
                    <a:pt x="252336" y="91867"/>
                  </a:lnTo>
                  <a:lnTo>
                    <a:pt x="291396" y="68496"/>
                  </a:lnTo>
                  <a:lnTo>
                    <a:pt x="332443" y="48262"/>
                  </a:lnTo>
                  <a:lnTo>
                    <a:pt x="375310" y="31333"/>
                  </a:lnTo>
                  <a:lnTo>
                    <a:pt x="419827" y="17875"/>
                  </a:lnTo>
                  <a:lnTo>
                    <a:pt x="465825" y="8055"/>
                  </a:lnTo>
                  <a:lnTo>
                    <a:pt x="513137" y="2041"/>
                  </a:lnTo>
                  <a:lnTo>
                    <a:pt x="561594" y="0"/>
                  </a:lnTo>
                  <a:lnTo>
                    <a:pt x="610050" y="2041"/>
                  </a:lnTo>
                  <a:lnTo>
                    <a:pt x="657362" y="8055"/>
                  </a:lnTo>
                  <a:lnTo>
                    <a:pt x="703360" y="17875"/>
                  </a:lnTo>
                  <a:lnTo>
                    <a:pt x="747877" y="31333"/>
                  </a:lnTo>
                  <a:lnTo>
                    <a:pt x="790744" y="48262"/>
                  </a:lnTo>
                  <a:lnTo>
                    <a:pt x="831791" y="68496"/>
                  </a:lnTo>
                  <a:lnTo>
                    <a:pt x="870851" y="91867"/>
                  </a:lnTo>
                  <a:lnTo>
                    <a:pt x="907756" y="118208"/>
                  </a:lnTo>
                  <a:lnTo>
                    <a:pt x="942335" y="147353"/>
                  </a:lnTo>
                  <a:lnTo>
                    <a:pt x="974421" y="179134"/>
                  </a:lnTo>
                  <a:lnTo>
                    <a:pt x="1003846" y="213385"/>
                  </a:lnTo>
                  <a:lnTo>
                    <a:pt x="1030440" y="249939"/>
                  </a:lnTo>
                  <a:lnTo>
                    <a:pt x="1054035" y="288628"/>
                  </a:lnTo>
                  <a:lnTo>
                    <a:pt x="1074462" y="329286"/>
                  </a:lnTo>
                  <a:lnTo>
                    <a:pt x="1091554" y="371745"/>
                  </a:lnTo>
                  <a:lnTo>
                    <a:pt x="1105141" y="415839"/>
                  </a:lnTo>
                  <a:lnTo>
                    <a:pt x="1115054" y="461401"/>
                  </a:lnTo>
                  <a:lnTo>
                    <a:pt x="1121126" y="508263"/>
                  </a:lnTo>
                  <a:lnTo>
                    <a:pt x="1123188" y="556260"/>
                  </a:lnTo>
                  <a:lnTo>
                    <a:pt x="1121126" y="604256"/>
                  </a:lnTo>
                  <a:lnTo>
                    <a:pt x="1115054" y="651118"/>
                  </a:lnTo>
                  <a:lnTo>
                    <a:pt x="1105141" y="696680"/>
                  </a:lnTo>
                  <a:lnTo>
                    <a:pt x="1091554" y="740774"/>
                  </a:lnTo>
                  <a:lnTo>
                    <a:pt x="1074462" y="783233"/>
                  </a:lnTo>
                  <a:lnTo>
                    <a:pt x="1054035" y="823891"/>
                  </a:lnTo>
                  <a:lnTo>
                    <a:pt x="1030440" y="862580"/>
                  </a:lnTo>
                  <a:lnTo>
                    <a:pt x="1003846" y="899134"/>
                  </a:lnTo>
                  <a:lnTo>
                    <a:pt x="974421" y="933385"/>
                  </a:lnTo>
                  <a:lnTo>
                    <a:pt x="942335" y="965166"/>
                  </a:lnTo>
                  <a:lnTo>
                    <a:pt x="907756" y="994311"/>
                  </a:lnTo>
                  <a:lnTo>
                    <a:pt x="870851" y="1020652"/>
                  </a:lnTo>
                  <a:lnTo>
                    <a:pt x="831791" y="1044023"/>
                  </a:lnTo>
                  <a:lnTo>
                    <a:pt x="790744" y="1064257"/>
                  </a:lnTo>
                  <a:lnTo>
                    <a:pt x="747877" y="1081186"/>
                  </a:lnTo>
                  <a:lnTo>
                    <a:pt x="703360" y="1094644"/>
                  </a:lnTo>
                  <a:lnTo>
                    <a:pt x="657362" y="1104464"/>
                  </a:lnTo>
                  <a:lnTo>
                    <a:pt x="610050" y="1110478"/>
                  </a:lnTo>
                  <a:lnTo>
                    <a:pt x="561594" y="1112519"/>
                  </a:lnTo>
                  <a:lnTo>
                    <a:pt x="513137" y="1110478"/>
                  </a:lnTo>
                  <a:lnTo>
                    <a:pt x="465825" y="1104464"/>
                  </a:lnTo>
                  <a:lnTo>
                    <a:pt x="419827" y="1094644"/>
                  </a:lnTo>
                  <a:lnTo>
                    <a:pt x="375310" y="1081186"/>
                  </a:lnTo>
                  <a:lnTo>
                    <a:pt x="332443" y="1064257"/>
                  </a:lnTo>
                  <a:lnTo>
                    <a:pt x="291396" y="1044023"/>
                  </a:lnTo>
                  <a:lnTo>
                    <a:pt x="252336" y="1020652"/>
                  </a:lnTo>
                  <a:lnTo>
                    <a:pt x="215431" y="994311"/>
                  </a:lnTo>
                  <a:lnTo>
                    <a:pt x="180852" y="965166"/>
                  </a:lnTo>
                  <a:lnTo>
                    <a:pt x="148766" y="933385"/>
                  </a:lnTo>
                  <a:lnTo>
                    <a:pt x="119341" y="899134"/>
                  </a:lnTo>
                  <a:lnTo>
                    <a:pt x="92747" y="862580"/>
                  </a:lnTo>
                  <a:lnTo>
                    <a:pt x="69152" y="823891"/>
                  </a:lnTo>
                  <a:lnTo>
                    <a:pt x="48725" y="783233"/>
                  </a:lnTo>
                  <a:lnTo>
                    <a:pt x="31633" y="740774"/>
                  </a:lnTo>
                  <a:lnTo>
                    <a:pt x="18046" y="696680"/>
                  </a:lnTo>
                  <a:lnTo>
                    <a:pt x="8133" y="651118"/>
                  </a:lnTo>
                  <a:lnTo>
                    <a:pt x="2061" y="604256"/>
                  </a:lnTo>
                  <a:lnTo>
                    <a:pt x="0" y="55626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614404" y="6218611"/>
            <a:ext cx="314325" cy="29972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15</a:t>
            </a:fld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6594" y="362965"/>
            <a:ext cx="9807956" cy="649503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4996" y="600278"/>
            <a:ext cx="61410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CHASING</a:t>
            </a:r>
            <a:r>
              <a:rPr sz="4000" spc="-35" dirty="0"/>
              <a:t> </a:t>
            </a:r>
            <a:r>
              <a:rPr sz="4000" spc="-5" dirty="0"/>
              <a:t>OR</a:t>
            </a:r>
            <a:r>
              <a:rPr sz="4000" spc="-40" dirty="0"/>
              <a:t> </a:t>
            </a:r>
            <a:r>
              <a:rPr sz="4000" spc="-10" dirty="0"/>
              <a:t>DEFENDING</a:t>
            </a:r>
            <a:endParaRPr sz="400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362963" y="1601694"/>
          <a:ext cx="14998065" cy="4796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53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3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0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355">
                <a:tc>
                  <a:txBody>
                    <a:bodyPr/>
                    <a:lstStyle/>
                    <a:p>
                      <a:pPr marL="31750" marR="5571490">
                        <a:lnSpc>
                          <a:spcPts val="210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1.</a:t>
                      </a:r>
                      <a:r>
                        <a:rPr sz="1800" spc="4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CHASING</a:t>
                      </a:r>
                      <a:r>
                        <a:rPr sz="1800" spc="-3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–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AUSTRALIA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6070">
                        <a:lnSpc>
                          <a:spcPts val="2100"/>
                        </a:lnSpc>
                      </a:pPr>
                      <a:r>
                        <a:rPr sz="1800" spc="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WON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BY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6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WICKETS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2100"/>
                        </a:lnSpc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199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ALL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OUT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79">
                <a:tc>
                  <a:txBody>
                    <a:bodyPr/>
                    <a:lstStyle/>
                    <a:p>
                      <a:pPr marL="31750" marR="557149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2.</a:t>
                      </a:r>
                      <a:r>
                        <a:rPr sz="1800" spc="39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CHASING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–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AFGHANISTAN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0" marB="0"/>
                </a:tc>
                <a:tc>
                  <a:txBody>
                    <a:bodyPr/>
                    <a:lstStyle/>
                    <a:p>
                      <a:pPr marL="30924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spc="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WON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BY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8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WICKETS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0" marB="0"/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spc="-1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272/8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332">
                <a:tc>
                  <a:txBody>
                    <a:bodyPr/>
                    <a:lstStyle/>
                    <a:p>
                      <a:pPr marL="31750" marR="557149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3.</a:t>
                      </a:r>
                      <a:r>
                        <a:rPr sz="1800" spc="38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CHASING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–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PAKISTAN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0" marB="0"/>
                </a:tc>
                <a:tc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spc="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WON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BY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7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WICKETS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0" marB="0"/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191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ALL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OUT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20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OV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786">
                <a:tc>
                  <a:txBody>
                    <a:bodyPr/>
                    <a:lstStyle/>
                    <a:p>
                      <a:pPr marL="31750" marR="557149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4.</a:t>
                      </a:r>
                      <a:r>
                        <a:rPr sz="1800" spc="4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CHASING</a:t>
                      </a:r>
                      <a:r>
                        <a:rPr sz="1800" spc="-3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–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BANGLADESH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0" marB="0"/>
                </a:tc>
                <a:tc>
                  <a:txBody>
                    <a:bodyPr/>
                    <a:lstStyle/>
                    <a:p>
                      <a:pPr marL="3479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spc="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WON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BY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7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WICKETS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0" marB="0"/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spc="-1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256/8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929">
                <a:tc>
                  <a:txBody>
                    <a:bodyPr/>
                    <a:lstStyle/>
                    <a:p>
                      <a:pPr marL="31750" marR="557149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5.</a:t>
                      </a:r>
                      <a:r>
                        <a:rPr sz="1800" spc="4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CHASING</a:t>
                      </a:r>
                      <a:r>
                        <a:rPr sz="1800" spc="-3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–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NEWZEALAND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  <a:p>
                      <a:pPr marL="31750">
                        <a:lnSpc>
                          <a:spcPts val="2080"/>
                        </a:lnSpc>
                        <a:spcBef>
                          <a:spcPts val="1080"/>
                        </a:spcBef>
                        <a:tabLst>
                          <a:tab pos="9448165" algn="l"/>
                        </a:tabLst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6. </a:t>
                      </a:r>
                      <a:r>
                        <a:rPr sz="1800" spc="-1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u="heavy" dirty="0">
                          <a:solidFill>
                            <a:srgbClr val="FFFFFF"/>
                          </a:solidFill>
                          <a:uFill>
                            <a:solidFill>
                              <a:srgbClr val="FEFEFE"/>
                            </a:solidFill>
                          </a:uFill>
                          <a:latin typeface="Lucida Sans Unicode"/>
                          <a:cs typeface="Lucida Sans Unicode"/>
                        </a:rPr>
                        <a:t> 	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0" marB="0"/>
                </a:tc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spc="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WON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BY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WICKETS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0" marB="0"/>
                </a:tc>
                <a:tc>
                  <a:txBody>
                    <a:bodyPr/>
                    <a:lstStyle/>
                    <a:p>
                      <a:pPr marL="1701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273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ALL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OUT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795">
                <a:tc>
                  <a:txBody>
                    <a:bodyPr/>
                    <a:lstStyle/>
                    <a:p>
                      <a:pPr marL="31750" marR="557149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7.</a:t>
                      </a:r>
                      <a:r>
                        <a:rPr sz="1800" spc="38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DEFENDING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–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ENGLAND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4620" marB="0"/>
                </a:tc>
                <a:tc>
                  <a:txBody>
                    <a:bodyPr/>
                    <a:lstStyle/>
                    <a:p>
                      <a:pPr marL="353695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800" spc="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WON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BY</a:t>
                      </a:r>
                      <a:r>
                        <a:rPr sz="1800" spc="-3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100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RUNS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4620" marB="0"/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800" spc="-1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229/9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13462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670">
                <a:tc>
                  <a:txBody>
                    <a:bodyPr/>
                    <a:lstStyle/>
                    <a:p>
                      <a:pPr marL="31750" marR="557149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8.</a:t>
                      </a:r>
                      <a:r>
                        <a:rPr sz="1800" spc="38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DEFENDING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–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SRILANKA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0" marB="0"/>
                </a:tc>
                <a:tc>
                  <a:txBody>
                    <a:bodyPr/>
                    <a:lstStyle/>
                    <a:p>
                      <a:pPr marL="36449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spc="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WON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BY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302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RUNS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0" marB="0"/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spc="-1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357/8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31750" marR="557149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9.</a:t>
                      </a:r>
                      <a:r>
                        <a:rPr sz="1800" spc="39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DEFENDING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–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SOUTH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AFRICA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0" marB="0"/>
                </a:tc>
                <a:tc>
                  <a:txBody>
                    <a:bodyPr/>
                    <a:lstStyle/>
                    <a:p>
                      <a:pPr marL="34480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spc="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WON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BY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243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RUNS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0" marB="0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spc="-1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326/5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467">
                <a:tc>
                  <a:txBody>
                    <a:bodyPr/>
                    <a:lstStyle/>
                    <a:p>
                      <a:pPr marL="31750" marR="557149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10.DEFENDING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–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NETHERLANDS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0" marB="0"/>
                </a:tc>
                <a:tc>
                  <a:txBody>
                    <a:bodyPr/>
                    <a:lstStyle/>
                    <a:p>
                      <a:pPr marL="40195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spc="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WON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BY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160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RUNS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0" marB="0"/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spc="-1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410/4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1619">
                <a:tc>
                  <a:txBody>
                    <a:bodyPr/>
                    <a:lstStyle/>
                    <a:p>
                      <a:pPr marL="31750" marR="557149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11.DEFENDING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–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NEWZEALAND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0" marB="0"/>
                </a:tc>
                <a:tc>
                  <a:txBody>
                    <a:bodyPr/>
                    <a:lstStyle/>
                    <a:p>
                      <a:pPr marL="38481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spc="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WON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BY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70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RUNS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0" marB="0"/>
                </a:tc>
                <a:tc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spc="-1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397/4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0507">
                <a:tc>
                  <a:txBody>
                    <a:bodyPr/>
                    <a:lstStyle/>
                    <a:p>
                      <a:pPr marL="31750" marR="5571490">
                        <a:lnSpc>
                          <a:spcPts val="2080"/>
                        </a:lnSpc>
                        <a:spcBef>
                          <a:spcPts val="50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12.DEFENDING</a:t>
                      </a:r>
                      <a:r>
                        <a:rPr sz="1800" spc="-6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–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AUSTRALIA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0" marB="0"/>
                </a:tc>
                <a:tc>
                  <a:txBody>
                    <a:bodyPr/>
                    <a:lstStyle/>
                    <a:p>
                      <a:pPr marL="381000">
                        <a:lnSpc>
                          <a:spcPts val="2080"/>
                        </a:lnSpc>
                        <a:spcBef>
                          <a:spcPts val="50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LOST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BY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6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WICKETS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0" marB="0"/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ts val="2080"/>
                        </a:lnSpc>
                        <a:spcBef>
                          <a:spcPts val="50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240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RUNS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ALL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OUT</a:t>
                      </a:r>
                      <a:r>
                        <a:rPr sz="1800" spc="-3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7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Lucida Sans Unicode"/>
                          <a:cs typeface="Lucida Sans Unicode"/>
                        </a:rPr>
                        <a:t>OV</a:t>
                      </a:r>
                      <a:endParaRPr sz="1800">
                        <a:latin typeface="Lucida Sans Unicode"/>
                        <a:cs typeface="Lucida Sans Unicode"/>
                      </a:endParaRPr>
                    </a:p>
                  </a:txBody>
                  <a:tcPr marL="0" marR="0" marT="6350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62738" y="428498"/>
            <a:ext cx="1148715" cy="1137920"/>
            <a:chOff x="62738" y="428498"/>
            <a:chExt cx="1148715" cy="113792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38" y="441198"/>
              <a:ext cx="1123188" cy="11125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5438" y="441198"/>
              <a:ext cx="1123315" cy="1112520"/>
            </a:xfrm>
            <a:custGeom>
              <a:avLst/>
              <a:gdLst/>
              <a:ahLst/>
              <a:cxnLst/>
              <a:rect l="l" t="t" r="r" b="b"/>
              <a:pathLst>
                <a:path w="1123315" h="1112520">
                  <a:moveTo>
                    <a:pt x="0" y="556260"/>
                  </a:moveTo>
                  <a:lnTo>
                    <a:pt x="2061" y="508263"/>
                  </a:lnTo>
                  <a:lnTo>
                    <a:pt x="8133" y="461401"/>
                  </a:lnTo>
                  <a:lnTo>
                    <a:pt x="18046" y="415839"/>
                  </a:lnTo>
                  <a:lnTo>
                    <a:pt x="31633" y="371745"/>
                  </a:lnTo>
                  <a:lnTo>
                    <a:pt x="48725" y="329286"/>
                  </a:lnTo>
                  <a:lnTo>
                    <a:pt x="69152" y="288628"/>
                  </a:lnTo>
                  <a:lnTo>
                    <a:pt x="92747" y="249939"/>
                  </a:lnTo>
                  <a:lnTo>
                    <a:pt x="119341" y="213385"/>
                  </a:lnTo>
                  <a:lnTo>
                    <a:pt x="148766" y="179134"/>
                  </a:lnTo>
                  <a:lnTo>
                    <a:pt x="180852" y="147353"/>
                  </a:lnTo>
                  <a:lnTo>
                    <a:pt x="215431" y="118208"/>
                  </a:lnTo>
                  <a:lnTo>
                    <a:pt x="252336" y="91867"/>
                  </a:lnTo>
                  <a:lnTo>
                    <a:pt x="291396" y="68496"/>
                  </a:lnTo>
                  <a:lnTo>
                    <a:pt x="332443" y="48262"/>
                  </a:lnTo>
                  <a:lnTo>
                    <a:pt x="375310" y="31333"/>
                  </a:lnTo>
                  <a:lnTo>
                    <a:pt x="419827" y="17875"/>
                  </a:lnTo>
                  <a:lnTo>
                    <a:pt x="465825" y="8055"/>
                  </a:lnTo>
                  <a:lnTo>
                    <a:pt x="513137" y="2041"/>
                  </a:lnTo>
                  <a:lnTo>
                    <a:pt x="561594" y="0"/>
                  </a:lnTo>
                  <a:lnTo>
                    <a:pt x="610050" y="2041"/>
                  </a:lnTo>
                  <a:lnTo>
                    <a:pt x="657362" y="8055"/>
                  </a:lnTo>
                  <a:lnTo>
                    <a:pt x="703360" y="17875"/>
                  </a:lnTo>
                  <a:lnTo>
                    <a:pt x="747877" y="31333"/>
                  </a:lnTo>
                  <a:lnTo>
                    <a:pt x="790744" y="48262"/>
                  </a:lnTo>
                  <a:lnTo>
                    <a:pt x="831791" y="68496"/>
                  </a:lnTo>
                  <a:lnTo>
                    <a:pt x="870851" y="91867"/>
                  </a:lnTo>
                  <a:lnTo>
                    <a:pt x="907756" y="118208"/>
                  </a:lnTo>
                  <a:lnTo>
                    <a:pt x="942335" y="147353"/>
                  </a:lnTo>
                  <a:lnTo>
                    <a:pt x="974421" y="179134"/>
                  </a:lnTo>
                  <a:lnTo>
                    <a:pt x="1003846" y="213385"/>
                  </a:lnTo>
                  <a:lnTo>
                    <a:pt x="1030440" y="249939"/>
                  </a:lnTo>
                  <a:lnTo>
                    <a:pt x="1054035" y="288628"/>
                  </a:lnTo>
                  <a:lnTo>
                    <a:pt x="1074462" y="329286"/>
                  </a:lnTo>
                  <a:lnTo>
                    <a:pt x="1091554" y="371745"/>
                  </a:lnTo>
                  <a:lnTo>
                    <a:pt x="1105141" y="415839"/>
                  </a:lnTo>
                  <a:lnTo>
                    <a:pt x="1115054" y="461401"/>
                  </a:lnTo>
                  <a:lnTo>
                    <a:pt x="1121126" y="508263"/>
                  </a:lnTo>
                  <a:lnTo>
                    <a:pt x="1123188" y="556260"/>
                  </a:lnTo>
                  <a:lnTo>
                    <a:pt x="1121126" y="604256"/>
                  </a:lnTo>
                  <a:lnTo>
                    <a:pt x="1115054" y="651118"/>
                  </a:lnTo>
                  <a:lnTo>
                    <a:pt x="1105141" y="696680"/>
                  </a:lnTo>
                  <a:lnTo>
                    <a:pt x="1091554" y="740774"/>
                  </a:lnTo>
                  <a:lnTo>
                    <a:pt x="1074462" y="783233"/>
                  </a:lnTo>
                  <a:lnTo>
                    <a:pt x="1054035" y="823891"/>
                  </a:lnTo>
                  <a:lnTo>
                    <a:pt x="1030440" y="862580"/>
                  </a:lnTo>
                  <a:lnTo>
                    <a:pt x="1003846" y="899134"/>
                  </a:lnTo>
                  <a:lnTo>
                    <a:pt x="974421" y="933385"/>
                  </a:lnTo>
                  <a:lnTo>
                    <a:pt x="942335" y="965166"/>
                  </a:lnTo>
                  <a:lnTo>
                    <a:pt x="907756" y="994311"/>
                  </a:lnTo>
                  <a:lnTo>
                    <a:pt x="870851" y="1020652"/>
                  </a:lnTo>
                  <a:lnTo>
                    <a:pt x="831791" y="1044023"/>
                  </a:lnTo>
                  <a:lnTo>
                    <a:pt x="790744" y="1064257"/>
                  </a:lnTo>
                  <a:lnTo>
                    <a:pt x="747877" y="1081186"/>
                  </a:lnTo>
                  <a:lnTo>
                    <a:pt x="703360" y="1094644"/>
                  </a:lnTo>
                  <a:lnTo>
                    <a:pt x="657362" y="1104464"/>
                  </a:lnTo>
                  <a:lnTo>
                    <a:pt x="610050" y="1110478"/>
                  </a:lnTo>
                  <a:lnTo>
                    <a:pt x="561594" y="1112519"/>
                  </a:lnTo>
                  <a:lnTo>
                    <a:pt x="513137" y="1110478"/>
                  </a:lnTo>
                  <a:lnTo>
                    <a:pt x="465825" y="1104464"/>
                  </a:lnTo>
                  <a:lnTo>
                    <a:pt x="419827" y="1094644"/>
                  </a:lnTo>
                  <a:lnTo>
                    <a:pt x="375310" y="1081186"/>
                  </a:lnTo>
                  <a:lnTo>
                    <a:pt x="332443" y="1064257"/>
                  </a:lnTo>
                  <a:lnTo>
                    <a:pt x="291396" y="1044023"/>
                  </a:lnTo>
                  <a:lnTo>
                    <a:pt x="252336" y="1020652"/>
                  </a:lnTo>
                  <a:lnTo>
                    <a:pt x="215431" y="994311"/>
                  </a:lnTo>
                  <a:lnTo>
                    <a:pt x="180852" y="965166"/>
                  </a:lnTo>
                  <a:lnTo>
                    <a:pt x="148766" y="933385"/>
                  </a:lnTo>
                  <a:lnTo>
                    <a:pt x="119341" y="899134"/>
                  </a:lnTo>
                  <a:lnTo>
                    <a:pt x="92747" y="862580"/>
                  </a:lnTo>
                  <a:lnTo>
                    <a:pt x="69152" y="823891"/>
                  </a:lnTo>
                  <a:lnTo>
                    <a:pt x="48725" y="783233"/>
                  </a:lnTo>
                  <a:lnTo>
                    <a:pt x="31633" y="740774"/>
                  </a:lnTo>
                  <a:lnTo>
                    <a:pt x="18046" y="696680"/>
                  </a:lnTo>
                  <a:lnTo>
                    <a:pt x="8133" y="651118"/>
                  </a:lnTo>
                  <a:lnTo>
                    <a:pt x="2061" y="604256"/>
                  </a:lnTo>
                  <a:lnTo>
                    <a:pt x="0" y="55626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4996" y="694436"/>
            <a:ext cx="941133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dirty="0"/>
              <a:t>OVER</a:t>
            </a:r>
            <a:r>
              <a:rPr sz="2900" spc="-25" dirty="0"/>
              <a:t> </a:t>
            </a:r>
            <a:r>
              <a:rPr sz="2900" spc="-5" dirty="0"/>
              <a:t>ALL</a:t>
            </a:r>
            <a:r>
              <a:rPr sz="2900" spc="-10" dirty="0"/>
              <a:t> </a:t>
            </a:r>
            <a:r>
              <a:rPr sz="2900" dirty="0"/>
              <a:t>BATTING</a:t>
            </a:r>
            <a:r>
              <a:rPr sz="2900" spc="-50" dirty="0"/>
              <a:t> </a:t>
            </a:r>
            <a:r>
              <a:rPr sz="2900" spc="-5" dirty="0"/>
              <a:t>SUMMARY</a:t>
            </a:r>
            <a:r>
              <a:rPr sz="2900" spc="10" dirty="0"/>
              <a:t> </a:t>
            </a:r>
            <a:r>
              <a:rPr sz="2900" spc="-5" dirty="0"/>
              <a:t>BY</a:t>
            </a:r>
            <a:r>
              <a:rPr sz="2900" spc="-10" dirty="0"/>
              <a:t> </a:t>
            </a:r>
            <a:r>
              <a:rPr sz="2900" dirty="0"/>
              <a:t>COUNTRYOVERALL</a:t>
            </a:r>
            <a:endParaRPr sz="2900"/>
          </a:p>
        </p:txBody>
      </p:sp>
      <p:grpSp>
        <p:nvGrpSpPr>
          <p:cNvPr id="3" name="object 3"/>
          <p:cNvGrpSpPr/>
          <p:nvPr/>
        </p:nvGrpSpPr>
        <p:grpSpPr>
          <a:xfrm>
            <a:off x="62738" y="428498"/>
            <a:ext cx="5862955" cy="4843145"/>
            <a:chOff x="62738" y="428498"/>
            <a:chExt cx="5862955" cy="48431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8655" y="1552956"/>
              <a:ext cx="4486656" cy="37185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38" y="441198"/>
              <a:ext cx="1123188" cy="11125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5438" y="441198"/>
              <a:ext cx="1123315" cy="1112520"/>
            </a:xfrm>
            <a:custGeom>
              <a:avLst/>
              <a:gdLst/>
              <a:ahLst/>
              <a:cxnLst/>
              <a:rect l="l" t="t" r="r" b="b"/>
              <a:pathLst>
                <a:path w="1123315" h="1112520">
                  <a:moveTo>
                    <a:pt x="0" y="556260"/>
                  </a:moveTo>
                  <a:lnTo>
                    <a:pt x="2061" y="508263"/>
                  </a:lnTo>
                  <a:lnTo>
                    <a:pt x="8133" y="461401"/>
                  </a:lnTo>
                  <a:lnTo>
                    <a:pt x="18046" y="415839"/>
                  </a:lnTo>
                  <a:lnTo>
                    <a:pt x="31633" y="371745"/>
                  </a:lnTo>
                  <a:lnTo>
                    <a:pt x="48725" y="329286"/>
                  </a:lnTo>
                  <a:lnTo>
                    <a:pt x="69152" y="288628"/>
                  </a:lnTo>
                  <a:lnTo>
                    <a:pt x="92747" y="249939"/>
                  </a:lnTo>
                  <a:lnTo>
                    <a:pt x="119341" y="213385"/>
                  </a:lnTo>
                  <a:lnTo>
                    <a:pt x="148766" y="179134"/>
                  </a:lnTo>
                  <a:lnTo>
                    <a:pt x="180852" y="147353"/>
                  </a:lnTo>
                  <a:lnTo>
                    <a:pt x="215431" y="118208"/>
                  </a:lnTo>
                  <a:lnTo>
                    <a:pt x="252336" y="91867"/>
                  </a:lnTo>
                  <a:lnTo>
                    <a:pt x="291396" y="68496"/>
                  </a:lnTo>
                  <a:lnTo>
                    <a:pt x="332443" y="48262"/>
                  </a:lnTo>
                  <a:lnTo>
                    <a:pt x="375310" y="31333"/>
                  </a:lnTo>
                  <a:lnTo>
                    <a:pt x="419827" y="17875"/>
                  </a:lnTo>
                  <a:lnTo>
                    <a:pt x="465825" y="8055"/>
                  </a:lnTo>
                  <a:lnTo>
                    <a:pt x="513137" y="2041"/>
                  </a:lnTo>
                  <a:lnTo>
                    <a:pt x="561594" y="0"/>
                  </a:lnTo>
                  <a:lnTo>
                    <a:pt x="610050" y="2041"/>
                  </a:lnTo>
                  <a:lnTo>
                    <a:pt x="657362" y="8055"/>
                  </a:lnTo>
                  <a:lnTo>
                    <a:pt x="703360" y="17875"/>
                  </a:lnTo>
                  <a:lnTo>
                    <a:pt x="747877" y="31333"/>
                  </a:lnTo>
                  <a:lnTo>
                    <a:pt x="790744" y="48262"/>
                  </a:lnTo>
                  <a:lnTo>
                    <a:pt x="831791" y="68496"/>
                  </a:lnTo>
                  <a:lnTo>
                    <a:pt x="870851" y="91867"/>
                  </a:lnTo>
                  <a:lnTo>
                    <a:pt x="907756" y="118208"/>
                  </a:lnTo>
                  <a:lnTo>
                    <a:pt x="942335" y="147353"/>
                  </a:lnTo>
                  <a:lnTo>
                    <a:pt x="974421" y="179134"/>
                  </a:lnTo>
                  <a:lnTo>
                    <a:pt x="1003846" y="213385"/>
                  </a:lnTo>
                  <a:lnTo>
                    <a:pt x="1030440" y="249939"/>
                  </a:lnTo>
                  <a:lnTo>
                    <a:pt x="1054035" y="288628"/>
                  </a:lnTo>
                  <a:lnTo>
                    <a:pt x="1074462" y="329286"/>
                  </a:lnTo>
                  <a:lnTo>
                    <a:pt x="1091554" y="371745"/>
                  </a:lnTo>
                  <a:lnTo>
                    <a:pt x="1105141" y="415839"/>
                  </a:lnTo>
                  <a:lnTo>
                    <a:pt x="1115054" y="461401"/>
                  </a:lnTo>
                  <a:lnTo>
                    <a:pt x="1121126" y="508263"/>
                  </a:lnTo>
                  <a:lnTo>
                    <a:pt x="1123188" y="556260"/>
                  </a:lnTo>
                  <a:lnTo>
                    <a:pt x="1121126" y="604256"/>
                  </a:lnTo>
                  <a:lnTo>
                    <a:pt x="1115054" y="651118"/>
                  </a:lnTo>
                  <a:lnTo>
                    <a:pt x="1105141" y="696680"/>
                  </a:lnTo>
                  <a:lnTo>
                    <a:pt x="1091554" y="740774"/>
                  </a:lnTo>
                  <a:lnTo>
                    <a:pt x="1074462" y="783233"/>
                  </a:lnTo>
                  <a:lnTo>
                    <a:pt x="1054035" y="823891"/>
                  </a:lnTo>
                  <a:lnTo>
                    <a:pt x="1030440" y="862580"/>
                  </a:lnTo>
                  <a:lnTo>
                    <a:pt x="1003846" y="899134"/>
                  </a:lnTo>
                  <a:lnTo>
                    <a:pt x="974421" y="933385"/>
                  </a:lnTo>
                  <a:lnTo>
                    <a:pt x="942335" y="965166"/>
                  </a:lnTo>
                  <a:lnTo>
                    <a:pt x="907756" y="994311"/>
                  </a:lnTo>
                  <a:lnTo>
                    <a:pt x="870851" y="1020652"/>
                  </a:lnTo>
                  <a:lnTo>
                    <a:pt x="831791" y="1044023"/>
                  </a:lnTo>
                  <a:lnTo>
                    <a:pt x="790744" y="1064257"/>
                  </a:lnTo>
                  <a:lnTo>
                    <a:pt x="747877" y="1081186"/>
                  </a:lnTo>
                  <a:lnTo>
                    <a:pt x="703360" y="1094644"/>
                  </a:lnTo>
                  <a:lnTo>
                    <a:pt x="657362" y="1104464"/>
                  </a:lnTo>
                  <a:lnTo>
                    <a:pt x="610050" y="1110478"/>
                  </a:lnTo>
                  <a:lnTo>
                    <a:pt x="561594" y="1112519"/>
                  </a:lnTo>
                  <a:lnTo>
                    <a:pt x="513137" y="1110478"/>
                  </a:lnTo>
                  <a:lnTo>
                    <a:pt x="465825" y="1104464"/>
                  </a:lnTo>
                  <a:lnTo>
                    <a:pt x="419827" y="1094644"/>
                  </a:lnTo>
                  <a:lnTo>
                    <a:pt x="375310" y="1081186"/>
                  </a:lnTo>
                  <a:lnTo>
                    <a:pt x="332443" y="1064257"/>
                  </a:lnTo>
                  <a:lnTo>
                    <a:pt x="291396" y="1044023"/>
                  </a:lnTo>
                  <a:lnTo>
                    <a:pt x="252336" y="1020652"/>
                  </a:lnTo>
                  <a:lnTo>
                    <a:pt x="215431" y="994311"/>
                  </a:lnTo>
                  <a:lnTo>
                    <a:pt x="180852" y="965166"/>
                  </a:lnTo>
                  <a:lnTo>
                    <a:pt x="148766" y="933385"/>
                  </a:lnTo>
                  <a:lnTo>
                    <a:pt x="119341" y="899134"/>
                  </a:lnTo>
                  <a:lnTo>
                    <a:pt x="92747" y="862580"/>
                  </a:lnTo>
                  <a:lnTo>
                    <a:pt x="69152" y="823891"/>
                  </a:lnTo>
                  <a:lnTo>
                    <a:pt x="48725" y="783233"/>
                  </a:lnTo>
                  <a:lnTo>
                    <a:pt x="31633" y="740774"/>
                  </a:lnTo>
                  <a:lnTo>
                    <a:pt x="18046" y="696680"/>
                  </a:lnTo>
                  <a:lnTo>
                    <a:pt x="8133" y="651118"/>
                  </a:lnTo>
                  <a:lnTo>
                    <a:pt x="2061" y="604256"/>
                  </a:lnTo>
                  <a:lnTo>
                    <a:pt x="0" y="55626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4996" y="668858"/>
            <a:ext cx="84842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OVERALL</a:t>
            </a:r>
            <a:r>
              <a:rPr sz="3200" spc="-10" dirty="0"/>
              <a:t> </a:t>
            </a:r>
            <a:r>
              <a:rPr sz="3200" spc="-5" dirty="0"/>
              <a:t>BATTING</a:t>
            </a:r>
            <a:r>
              <a:rPr sz="3200" spc="-25" dirty="0"/>
              <a:t> </a:t>
            </a:r>
            <a:r>
              <a:rPr sz="3200" dirty="0"/>
              <a:t>SUMMARY</a:t>
            </a:r>
            <a:r>
              <a:rPr sz="3200" spc="-20" dirty="0"/>
              <a:t> </a:t>
            </a:r>
            <a:r>
              <a:rPr sz="3200" spc="5" dirty="0"/>
              <a:t>BY</a:t>
            </a:r>
            <a:r>
              <a:rPr sz="3200" spc="-10" dirty="0"/>
              <a:t> </a:t>
            </a:r>
            <a:r>
              <a:rPr sz="3200" dirty="0"/>
              <a:t>COUNTRY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62738" y="428498"/>
            <a:ext cx="9364980" cy="5142230"/>
            <a:chOff x="62738" y="428498"/>
            <a:chExt cx="9364980" cy="51422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088" y="1647444"/>
              <a:ext cx="7961375" cy="39227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38" y="441198"/>
              <a:ext cx="1123188" cy="11125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5438" y="441198"/>
              <a:ext cx="1123315" cy="1112520"/>
            </a:xfrm>
            <a:custGeom>
              <a:avLst/>
              <a:gdLst/>
              <a:ahLst/>
              <a:cxnLst/>
              <a:rect l="l" t="t" r="r" b="b"/>
              <a:pathLst>
                <a:path w="1123315" h="1112520">
                  <a:moveTo>
                    <a:pt x="0" y="556260"/>
                  </a:moveTo>
                  <a:lnTo>
                    <a:pt x="2061" y="508263"/>
                  </a:lnTo>
                  <a:lnTo>
                    <a:pt x="8133" y="461401"/>
                  </a:lnTo>
                  <a:lnTo>
                    <a:pt x="18046" y="415839"/>
                  </a:lnTo>
                  <a:lnTo>
                    <a:pt x="31633" y="371745"/>
                  </a:lnTo>
                  <a:lnTo>
                    <a:pt x="48725" y="329286"/>
                  </a:lnTo>
                  <a:lnTo>
                    <a:pt x="69152" y="288628"/>
                  </a:lnTo>
                  <a:lnTo>
                    <a:pt x="92747" y="249939"/>
                  </a:lnTo>
                  <a:lnTo>
                    <a:pt x="119341" y="213385"/>
                  </a:lnTo>
                  <a:lnTo>
                    <a:pt x="148766" y="179134"/>
                  </a:lnTo>
                  <a:lnTo>
                    <a:pt x="180852" y="147353"/>
                  </a:lnTo>
                  <a:lnTo>
                    <a:pt x="215431" y="118208"/>
                  </a:lnTo>
                  <a:lnTo>
                    <a:pt x="252336" y="91867"/>
                  </a:lnTo>
                  <a:lnTo>
                    <a:pt x="291396" y="68496"/>
                  </a:lnTo>
                  <a:lnTo>
                    <a:pt x="332443" y="48262"/>
                  </a:lnTo>
                  <a:lnTo>
                    <a:pt x="375310" y="31333"/>
                  </a:lnTo>
                  <a:lnTo>
                    <a:pt x="419827" y="17875"/>
                  </a:lnTo>
                  <a:lnTo>
                    <a:pt x="465825" y="8055"/>
                  </a:lnTo>
                  <a:lnTo>
                    <a:pt x="513137" y="2041"/>
                  </a:lnTo>
                  <a:lnTo>
                    <a:pt x="561594" y="0"/>
                  </a:lnTo>
                  <a:lnTo>
                    <a:pt x="610050" y="2041"/>
                  </a:lnTo>
                  <a:lnTo>
                    <a:pt x="657362" y="8055"/>
                  </a:lnTo>
                  <a:lnTo>
                    <a:pt x="703360" y="17875"/>
                  </a:lnTo>
                  <a:lnTo>
                    <a:pt x="747877" y="31333"/>
                  </a:lnTo>
                  <a:lnTo>
                    <a:pt x="790744" y="48262"/>
                  </a:lnTo>
                  <a:lnTo>
                    <a:pt x="831791" y="68496"/>
                  </a:lnTo>
                  <a:lnTo>
                    <a:pt x="870851" y="91867"/>
                  </a:lnTo>
                  <a:lnTo>
                    <a:pt x="907756" y="118208"/>
                  </a:lnTo>
                  <a:lnTo>
                    <a:pt x="942335" y="147353"/>
                  </a:lnTo>
                  <a:lnTo>
                    <a:pt x="974421" y="179134"/>
                  </a:lnTo>
                  <a:lnTo>
                    <a:pt x="1003846" y="213385"/>
                  </a:lnTo>
                  <a:lnTo>
                    <a:pt x="1030440" y="249939"/>
                  </a:lnTo>
                  <a:lnTo>
                    <a:pt x="1054035" y="288628"/>
                  </a:lnTo>
                  <a:lnTo>
                    <a:pt x="1074462" y="329286"/>
                  </a:lnTo>
                  <a:lnTo>
                    <a:pt x="1091554" y="371745"/>
                  </a:lnTo>
                  <a:lnTo>
                    <a:pt x="1105141" y="415839"/>
                  </a:lnTo>
                  <a:lnTo>
                    <a:pt x="1115054" y="461401"/>
                  </a:lnTo>
                  <a:lnTo>
                    <a:pt x="1121126" y="508263"/>
                  </a:lnTo>
                  <a:lnTo>
                    <a:pt x="1123188" y="556260"/>
                  </a:lnTo>
                  <a:lnTo>
                    <a:pt x="1121126" y="604256"/>
                  </a:lnTo>
                  <a:lnTo>
                    <a:pt x="1115054" y="651118"/>
                  </a:lnTo>
                  <a:lnTo>
                    <a:pt x="1105141" y="696680"/>
                  </a:lnTo>
                  <a:lnTo>
                    <a:pt x="1091554" y="740774"/>
                  </a:lnTo>
                  <a:lnTo>
                    <a:pt x="1074462" y="783233"/>
                  </a:lnTo>
                  <a:lnTo>
                    <a:pt x="1054035" y="823891"/>
                  </a:lnTo>
                  <a:lnTo>
                    <a:pt x="1030440" y="862580"/>
                  </a:lnTo>
                  <a:lnTo>
                    <a:pt x="1003846" y="899134"/>
                  </a:lnTo>
                  <a:lnTo>
                    <a:pt x="974421" y="933385"/>
                  </a:lnTo>
                  <a:lnTo>
                    <a:pt x="942335" y="965166"/>
                  </a:lnTo>
                  <a:lnTo>
                    <a:pt x="907756" y="994311"/>
                  </a:lnTo>
                  <a:lnTo>
                    <a:pt x="870851" y="1020652"/>
                  </a:lnTo>
                  <a:lnTo>
                    <a:pt x="831791" y="1044023"/>
                  </a:lnTo>
                  <a:lnTo>
                    <a:pt x="790744" y="1064257"/>
                  </a:lnTo>
                  <a:lnTo>
                    <a:pt x="747877" y="1081186"/>
                  </a:lnTo>
                  <a:lnTo>
                    <a:pt x="703360" y="1094644"/>
                  </a:lnTo>
                  <a:lnTo>
                    <a:pt x="657362" y="1104464"/>
                  </a:lnTo>
                  <a:lnTo>
                    <a:pt x="610050" y="1110478"/>
                  </a:lnTo>
                  <a:lnTo>
                    <a:pt x="561594" y="1112519"/>
                  </a:lnTo>
                  <a:lnTo>
                    <a:pt x="513137" y="1110478"/>
                  </a:lnTo>
                  <a:lnTo>
                    <a:pt x="465825" y="1104464"/>
                  </a:lnTo>
                  <a:lnTo>
                    <a:pt x="419827" y="1094644"/>
                  </a:lnTo>
                  <a:lnTo>
                    <a:pt x="375310" y="1081186"/>
                  </a:lnTo>
                  <a:lnTo>
                    <a:pt x="332443" y="1064257"/>
                  </a:lnTo>
                  <a:lnTo>
                    <a:pt x="291396" y="1044023"/>
                  </a:lnTo>
                  <a:lnTo>
                    <a:pt x="252336" y="1020652"/>
                  </a:lnTo>
                  <a:lnTo>
                    <a:pt x="215431" y="994311"/>
                  </a:lnTo>
                  <a:lnTo>
                    <a:pt x="180852" y="965166"/>
                  </a:lnTo>
                  <a:lnTo>
                    <a:pt x="148766" y="933385"/>
                  </a:lnTo>
                  <a:lnTo>
                    <a:pt x="119341" y="899134"/>
                  </a:lnTo>
                  <a:lnTo>
                    <a:pt x="92747" y="862580"/>
                  </a:lnTo>
                  <a:lnTo>
                    <a:pt x="69152" y="823891"/>
                  </a:lnTo>
                  <a:lnTo>
                    <a:pt x="48725" y="783233"/>
                  </a:lnTo>
                  <a:lnTo>
                    <a:pt x="31633" y="740774"/>
                  </a:lnTo>
                  <a:lnTo>
                    <a:pt x="18046" y="696680"/>
                  </a:lnTo>
                  <a:lnTo>
                    <a:pt x="8133" y="651118"/>
                  </a:lnTo>
                  <a:lnTo>
                    <a:pt x="2061" y="604256"/>
                  </a:lnTo>
                  <a:lnTo>
                    <a:pt x="0" y="55626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4996" y="600278"/>
            <a:ext cx="91293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INDIA</a:t>
            </a:r>
            <a:r>
              <a:rPr sz="4000" spc="-20" dirty="0"/>
              <a:t> </a:t>
            </a:r>
            <a:r>
              <a:rPr sz="4000" spc="-5" dirty="0"/>
              <a:t>BATTING</a:t>
            </a:r>
            <a:r>
              <a:rPr sz="4000" spc="-45" dirty="0"/>
              <a:t> </a:t>
            </a:r>
            <a:r>
              <a:rPr sz="4000" spc="-5" dirty="0"/>
              <a:t>STATS</a:t>
            </a:r>
            <a:r>
              <a:rPr sz="4000" spc="-10" dirty="0"/>
              <a:t> </a:t>
            </a:r>
            <a:r>
              <a:rPr sz="4000" spc="-5" dirty="0"/>
              <a:t>EVERY</a:t>
            </a:r>
            <a:r>
              <a:rPr sz="4000" spc="-15" dirty="0"/>
              <a:t> </a:t>
            </a:r>
            <a:r>
              <a:rPr sz="4000" spc="-10" dirty="0"/>
              <a:t>MATCH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62738" y="428498"/>
            <a:ext cx="6109970" cy="5487670"/>
            <a:chOff x="62738" y="428498"/>
            <a:chExt cx="6109970" cy="54876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9699" y="1552956"/>
              <a:ext cx="4762500" cy="43632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38" y="441198"/>
              <a:ext cx="1123188" cy="11125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5438" y="441198"/>
              <a:ext cx="1123315" cy="1112520"/>
            </a:xfrm>
            <a:custGeom>
              <a:avLst/>
              <a:gdLst/>
              <a:ahLst/>
              <a:cxnLst/>
              <a:rect l="l" t="t" r="r" b="b"/>
              <a:pathLst>
                <a:path w="1123315" h="1112520">
                  <a:moveTo>
                    <a:pt x="0" y="556260"/>
                  </a:moveTo>
                  <a:lnTo>
                    <a:pt x="2061" y="508263"/>
                  </a:lnTo>
                  <a:lnTo>
                    <a:pt x="8133" y="461401"/>
                  </a:lnTo>
                  <a:lnTo>
                    <a:pt x="18046" y="415839"/>
                  </a:lnTo>
                  <a:lnTo>
                    <a:pt x="31633" y="371745"/>
                  </a:lnTo>
                  <a:lnTo>
                    <a:pt x="48725" y="329286"/>
                  </a:lnTo>
                  <a:lnTo>
                    <a:pt x="69152" y="288628"/>
                  </a:lnTo>
                  <a:lnTo>
                    <a:pt x="92747" y="249939"/>
                  </a:lnTo>
                  <a:lnTo>
                    <a:pt x="119341" y="213385"/>
                  </a:lnTo>
                  <a:lnTo>
                    <a:pt x="148766" y="179134"/>
                  </a:lnTo>
                  <a:lnTo>
                    <a:pt x="180852" y="147353"/>
                  </a:lnTo>
                  <a:lnTo>
                    <a:pt x="215431" y="118208"/>
                  </a:lnTo>
                  <a:lnTo>
                    <a:pt x="252336" y="91867"/>
                  </a:lnTo>
                  <a:lnTo>
                    <a:pt x="291396" y="68496"/>
                  </a:lnTo>
                  <a:lnTo>
                    <a:pt x="332443" y="48262"/>
                  </a:lnTo>
                  <a:lnTo>
                    <a:pt x="375310" y="31333"/>
                  </a:lnTo>
                  <a:lnTo>
                    <a:pt x="419827" y="17875"/>
                  </a:lnTo>
                  <a:lnTo>
                    <a:pt x="465825" y="8055"/>
                  </a:lnTo>
                  <a:lnTo>
                    <a:pt x="513137" y="2041"/>
                  </a:lnTo>
                  <a:lnTo>
                    <a:pt x="561594" y="0"/>
                  </a:lnTo>
                  <a:lnTo>
                    <a:pt x="610050" y="2041"/>
                  </a:lnTo>
                  <a:lnTo>
                    <a:pt x="657362" y="8055"/>
                  </a:lnTo>
                  <a:lnTo>
                    <a:pt x="703360" y="17875"/>
                  </a:lnTo>
                  <a:lnTo>
                    <a:pt x="747877" y="31333"/>
                  </a:lnTo>
                  <a:lnTo>
                    <a:pt x="790744" y="48262"/>
                  </a:lnTo>
                  <a:lnTo>
                    <a:pt x="831791" y="68496"/>
                  </a:lnTo>
                  <a:lnTo>
                    <a:pt x="870851" y="91867"/>
                  </a:lnTo>
                  <a:lnTo>
                    <a:pt x="907756" y="118208"/>
                  </a:lnTo>
                  <a:lnTo>
                    <a:pt x="942335" y="147353"/>
                  </a:lnTo>
                  <a:lnTo>
                    <a:pt x="974421" y="179134"/>
                  </a:lnTo>
                  <a:lnTo>
                    <a:pt x="1003846" y="213385"/>
                  </a:lnTo>
                  <a:lnTo>
                    <a:pt x="1030440" y="249939"/>
                  </a:lnTo>
                  <a:lnTo>
                    <a:pt x="1054035" y="288628"/>
                  </a:lnTo>
                  <a:lnTo>
                    <a:pt x="1074462" y="329286"/>
                  </a:lnTo>
                  <a:lnTo>
                    <a:pt x="1091554" y="371745"/>
                  </a:lnTo>
                  <a:lnTo>
                    <a:pt x="1105141" y="415839"/>
                  </a:lnTo>
                  <a:lnTo>
                    <a:pt x="1115054" y="461401"/>
                  </a:lnTo>
                  <a:lnTo>
                    <a:pt x="1121126" y="508263"/>
                  </a:lnTo>
                  <a:lnTo>
                    <a:pt x="1123188" y="556260"/>
                  </a:lnTo>
                  <a:lnTo>
                    <a:pt x="1121126" y="604256"/>
                  </a:lnTo>
                  <a:lnTo>
                    <a:pt x="1115054" y="651118"/>
                  </a:lnTo>
                  <a:lnTo>
                    <a:pt x="1105141" y="696680"/>
                  </a:lnTo>
                  <a:lnTo>
                    <a:pt x="1091554" y="740774"/>
                  </a:lnTo>
                  <a:lnTo>
                    <a:pt x="1074462" y="783233"/>
                  </a:lnTo>
                  <a:lnTo>
                    <a:pt x="1054035" y="823891"/>
                  </a:lnTo>
                  <a:lnTo>
                    <a:pt x="1030440" y="862580"/>
                  </a:lnTo>
                  <a:lnTo>
                    <a:pt x="1003846" y="899134"/>
                  </a:lnTo>
                  <a:lnTo>
                    <a:pt x="974421" y="933385"/>
                  </a:lnTo>
                  <a:lnTo>
                    <a:pt x="942335" y="965166"/>
                  </a:lnTo>
                  <a:lnTo>
                    <a:pt x="907756" y="994311"/>
                  </a:lnTo>
                  <a:lnTo>
                    <a:pt x="870851" y="1020652"/>
                  </a:lnTo>
                  <a:lnTo>
                    <a:pt x="831791" y="1044023"/>
                  </a:lnTo>
                  <a:lnTo>
                    <a:pt x="790744" y="1064257"/>
                  </a:lnTo>
                  <a:lnTo>
                    <a:pt x="747877" y="1081186"/>
                  </a:lnTo>
                  <a:lnTo>
                    <a:pt x="703360" y="1094644"/>
                  </a:lnTo>
                  <a:lnTo>
                    <a:pt x="657362" y="1104464"/>
                  </a:lnTo>
                  <a:lnTo>
                    <a:pt x="610050" y="1110478"/>
                  </a:lnTo>
                  <a:lnTo>
                    <a:pt x="561594" y="1112519"/>
                  </a:lnTo>
                  <a:lnTo>
                    <a:pt x="513137" y="1110478"/>
                  </a:lnTo>
                  <a:lnTo>
                    <a:pt x="465825" y="1104464"/>
                  </a:lnTo>
                  <a:lnTo>
                    <a:pt x="419827" y="1094644"/>
                  </a:lnTo>
                  <a:lnTo>
                    <a:pt x="375310" y="1081186"/>
                  </a:lnTo>
                  <a:lnTo>
                    <a:pt x="332443" y="1064257"/>
                  </a:lnTo>
                  <a:lnTo>
                    <a:pt x="291396" y="1044023"/>
                  </a:lnTo>
                  <a:lnTo>
                    <a:pt x="252336" y="1020652"/>
                  </a:lnTo>
                  <a:lnTo>
                    <a:pt x="215431" y="994311"/>
                  </a:lnTo>
                  <a:lnTo>
                    <a:pt x="180852" y="965166"/>
                  </a:lnTo>
                  <a:lnTo>
                    <a:pt x="148766" y="933385"/>
                  </a:lnTo>
                  <a:lnTo>
                    <a:pt x="119341" y="899134"/>
                  </a:lnTo>
                  <a:lnTo>
                    <a:pt x="92747" y="862580"/>
                  </a:lnTo>
                  <a:lnTo>
                    <a:pt x="69152" y="823891"/>
                  </a:lnTo>
                  <a:lnTo>
                    <a:pt x="48725" y="783233"/>
                  </a:lnTo>
                  <a:lnTo>
                    <a:pt x="31633" y="740774"/>
                  </a:lnTo>
                  <a:lnTo>
                    <a:pt x="18046" y="696680"/>
                  </a:lnTo>
                  <a:lnTo>
                    <a:pt x="8133" y="651118"/>
                  </a:lnTo>
                  <a:lnTo>
                    <a:pt x="2061" y="604256"/>
                  </a:lnTo>
                  <a:lnTo>
                    <a:pt x="0" y="55626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8674" y="6466078"/>
              <a:ext cx="160528" cy="1574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8629" y="6466078"/>
              <a:ext cx="160527" cy="1574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8585" y="6466078"/>
              <a:ext cx="160527" cy="1574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8542" y="6466078"/>
              <a:ext cx="160527" cy="1574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68498" y="6466078"/>
              <a:ext cx="160527" cy="1574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8453" y="6466078"/>
              <a:ext cx="160528" cy="1574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8409" y="6466078"/>
              <a:ext cx="160527" cy="1574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8365" y="6466078"/>
              <a:ext cx="160528" cy="1574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8321" y="6466078"/>
              <a:ext cx="160527" cy="1574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8278" y="6466078"/>
              <a:ext cx="160527" cy="1574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28234" y="6466078"/>
              <a:ext cx="160527" cy="15747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8190" y="6466078"/>
              <a:ext cx="160527" cy="1574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48146" y="6466078"/>
              <a:ext cx="160527" cy="1574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8102" y="6466078"/>
              <a:ext cx="160527" cy="15747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9581" y="6466078"/>
              <a:ext cx="159003" cy="1574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9538" y="6466078"/>
              <a:ext cx="160527" cy="15747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93191" y="1350263"/>
              <a:ext cx="308610" cy="242570"/>
            </a:xfrm>
            <a:custGeom>
              <a:avLst/>
              <a:gdLst/>
              <a:ahLst/>
              <a:cxnLst/>
              <a:rect l="l" t="t" r="r" b="b"/>
              <a:pathLst>
                <a:path w="308609" h="242569">
                  <a:moveTo>
                    <a:pt x="0" y="242315"/>
                  </a:moveTo>
                  <a:lnTo>
                    <a:pt x="308305" y="0"/>
                  </a:lnTo>
                </a:path>
              </a:pathLst>
            </a:custGeom>
            <a:ln w="92075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49223" y="1356360"/>
              <a:ext cx="304165" cy="246379"/>
            </a:xfrm>
            <a:custGeom>
              <a:avLst/>
              <a:gdLst/>
              <a:ahLst/>
              <a:cxnLst/>
              <a:rect l="l" t="t" r="r" b="b"/>
              <a:pathLst>
                <a:path w="304165" h="246380">
                  <a:moveTo>
                    <a:pt x="0" y="0"/>
                  </a:moveTo>
                  <a:lnTo>
                    <a:pt x="303695" y="245999"/>
                  </a:lnTo>
                </a:path>
              </a:pathLst>
            </a:custGeom>
            <a:ln w="92075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3191" y="726948"/>
              <a:ext cx="308610" cy="242570"/>
            </a:xfrm>
            <a:custGeom>
              <a:avLst/>
              <a:gdLst/>
              <a:ahLst/>
              <a:cxnLst/>
              <a:rect l="l" t="t" r="r" b="b"/>
              <a:pathLst>
                <a:path w="308609" h="242569">
                  <a:moveTo>
                    <a:pt x="0" y="242315"/>
                  </a:moveTo>
                  <a:lnTo>
                    <a:pt x="308305" y="0"/>
                  </a:lnTo>
                </a:path>
              </a:pathLst>
            </a:custGeom>
            <a:ln w="92075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9223" y="733044"/>
              <a:ext cx="304165" cy="246379"/>
            </a:xfrm>
            <a:custGeom>
              <a:avLst/>
              <a:gdLst/>
              <a:ahLst/>
              <a:cxnLst/>
              <a:rect l="l" t="t" r="r" b="b"/>
              <a:pathLst>
                <a:path w="304165" h="246380">
                  <a:moveTo>
                    <a:pt x="0" y="0"/>
                  </a:moveTo>
                  <a:lnTo>
                    <a:pt x="303695" y="245998"/>
                  </a:lnTo>
                </a:path>
              </a:pathLst>
            </a:custGeom>
            <a:ln w="92075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93191" y="2596895"/>
              <a:ext cx="308610" cy="242570"/>
            </a:xfrm>
            <a:custGeom>
              <a:avLst/>
              <a:gdLst/>
              <a:ahLst/>
              <a:cxnLst/>
              <a:rect l="l" t="t" r="r" b="b"/>
              <a:pathLst>
                <a:path w="308609" h="242569">
                  <a:moveTo>
                    <a:pt x="0" y="242315"/>
                  </a:moveTo>
                  <a:lnTo>
                    <a:pt x="308305" y="0"/>
                  </a:lnTo>
                </a:path>
              </a:pathLst>
            </a:custGeom>
            <a:ln w="92075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9223" y="2602992"/>
              <a:ext cx="304165" cy="246379"/>
            </a:xfrm>
            <a:custGeom>
              <a:avLst/>
              <a:gdLst/>
              <a:ahLst/>
              <a:cxnLst/>
              <a:rect l="l" t="t" r="r" b="b"/>
              <a:pathLst>
                <a:path w="304165" h="246380">
                  <a:moveTo>
                    <a:pt x="0" y="0"/>
                  </a:moveTo>
                  <a:lnTo>
                    <a:pt x="303695" y="245999"/>
                  </a:lnTo>
                </a:path>
              </a:pathLst>
            </a:custGeom>
            <a:ln w="92075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3191" y="1973579"/>
              <a:ext cx="308610" cy="242570"/>
            </a:xfrm>
            <a:custGeom>
              <a:avLst/>
              <a:gdLst/>
              <a:ahLst/>
              <a:cxnLst/>
              <a:rect l="l" t="t" r="r" b="b"/>
              <a:pathLst>
                <a:path w="308609" h="242569">
                  <a:moveTo>
                    <a:pt x="0" y="242316"/>
                  </a:moveTo>
                  <a:lnTo>
                    <a:pt x="308305" y="0"/>
                  </a:lnTo>
                </a:path>
              </a:pathLst>
            </a:custGeom>
            <a:ln w="92075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49223" y="1979676"/>
              <a:ext cx="304165" cy="246379"/>
            </a:xfrm>
            <a:custGeom>
              <a:avLst/>
              <a:gdLst/>
              <a:ahLst/>
              <a:cxnLst/>
              <a:rect l="l" t="t" r="r" b="b"/>
              <a:pathLst>
                <a:path w="304165" h="246380">
                  <a:moveTo>
                    <a:pt x="0" y="0"/>
                  </a:moveTo>
                  <a:lnTo>
                    <a:pt x="303695" y="245999"/>
                  </a:lnTo>
                </a:path>
              </a:pathLst>
            </a:custGeom>
            <a:ln w="92075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93191" y="3843528"/>
              <a:ext cx="308610" cy="242570"/>
            </a:xfrm>
            <a:custGeom>
              <a:avLst/>
              <a:gdLst/>
              <a:ahLst/>
              <a:cxnLst/>
              <a:rect l="l" t="t" r="r" b="b"/>
              <a:pathLst>
                <a:path w="308609" h="242570">
                  <a:moveTo>
                    <a:pt x="0" y="242316"/>
                  </a:moveTo>
                  <a:lnTo>
                    <a:pt x="308305" y="0"/>
                  </a:lnTo>
                </a:path>
              </a:pathLst>
            </a:custGeom>
            <a:ln w="92075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9223" y="3848100"/>
              <a:ext cx="304165" cy="246379"/>
            </a:xfrm>
            <a:custGeom>
              <a:avLst/>
              <a:gdLst/>
              <a:ahLst/>
              <a:cxnLst/>
              <a:rect l="l" t="t" r="r" b="b"/>
              <a:pathLst>
                <a:path w="304165" h="246379">
                  <a:moveTo>
                    <a:pt x="0" y="0"/>
                  </a:moveTo>
                  <a:lnTo>
                    <a:pt x="303695" y="245999"/>
                  </a:lnTo>
                </a:path>
              </a:pathLst>
            </a:custGeom>
            <a:ln w="92075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3191" y="3220211"/>
              <a:ext cx="308610" cy="242570"/>
            </a:xfrm>
            <a:custGeom>
              <a:avLst/>
              <a:gdLst/>
              <a:ahLst/>
              <a:cxnLst/>
              <a:rect l="l" t="t" r="r" b="b"/>
              <a:pathLst>
                <a:path w="308609" h="242570">
                  <a:moveTo>
                    <a:pt x="0" y="242315"/>
                  </a:moveTo>
                  <a:lnTo>
                    <a:pt x="308305" y="0"/>
                  </a:lnTo>
                </a:path>
              </a:pathLst>
            </a:custGeom>
            <a:ln w="92075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49223" y="3226307"/>
              <a:ext cx="304165" cy="246379"/>
            </a:xfrm>
            <a:custGeom>
              <a:avLst/>
              <a:gdLst/>
              <a:ahLst/>
              <a:cxnLst/>
              <a:rect l="l" t="t" r="r" b="b"/>
              <a:pathLst>
                <a:path w="304165" h="246379">
                  <a:moveTo>
                    <a:pt x="0" y="0"/>
                  </a:moveTo>
                  <a:lnTo>
                    <a:pt x="303695" y="245999"/>
                  </a:lnTo>
                </a:path>
              </a:pathLst>
            </a:custGeom>
            <a:ln w="92075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93191" y="5088635"/>
              <a:ext cx="308610" cy="242570"/>
            </a:xfrm>
            <a:custGeom>
              <a:avLst/>
              <a:gdLst/>
              <a:ahLst/>
              <a:cxnLst/>
              <a:rect l="l" t="t" r="r" b="b"/>
              <a:pathLst>
                <a:path w="308609" h="242570">
                  <a:moveTo>
                    <a:pt x="0" y="242315"/>
                  </a:moveTo>
                  <a:lnTo>
                    <a:pt x="308305" y="0"/>
                  </a:lnTo>
                </a:path>
              </a:pathLst>
            </a:custGeom>
            <a:ln w="92075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49223" y="5094732"/>
              <a:ext cx="304165" cy="246379"/>
            </a:xfrm>
            <a:custGeom>
              <a:avLst/>
              <a:gdLst/>
              <a:ahLst/>
              <a:cxnLst/>
              <a:rect l="l" t="t" r="r" b="b"/>
              <a:pathLst>
                <a:path w="304165" h="246379">
                  <a:moveTo>
                    <a:pt x="0" y="0"/>
                  </a:moveTo>
                  <a:lnTo>
                    <a:pt x="303695" y="245999"/>
                  </a:lnTo>
                </a:path>
              </a:pathLst>
            </a:custGeom>
            <a:ln w="92075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93191" y="4465320"/>
              <a:ext cx="308610" cy="242570"/>
            </a:xfrm>
            <a:custGeom>
              <a:avLst/>
              <a:gdLst/>
              <a:ahLst/>
              <a:cxnLst/>
              <a:rect l="l" t="t" r="r" b="b"/>
              <a:pathLst>
                <a:path w="308609" h="242570">
                  <a:moveTo>
                    <a:pt x="0" y="242315"/>
                  </a:moveTo>
                  <a:lnTo>
                    <a:pt x="308305" y="0"/>
                  </a:lnTo>
                </a:path>
              </a:pathLst>
            </a:custGeom>
            <a:ln w="92075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49223" y="4471415"/>
              <a:ext cx="304165" cy="246379"/>
            </a:xfrm>
            <a:custGeom>
              <a:avLst/>
              <a:gdLst/>
              <a:ahLst/>
              <a:cxnLst/>
              <a:rect l="l" t="t" r="r" b="b"/>
              <a:pathLst>
                <a:path w="304165" h="246379">
                  <a:moveTo>
                    <a:pt x="0" y="0"/>
                  </a:moveTo>
                  <a:lnTo>
                    <a:pt x="303695" y="245998"/>
                  </a:lnTo>
                </a:path>
              </a:pathLst>
            </a:custGeom>
            <a:ln w="92075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93191" y="6335267"/>
              <a:ext cx="308610" cy="242570"/>
            </a:xfrm>
            <a:custGeom>
              <a:avLst/>
              <a:gdLst/>
              <a:ahLst/>
              <a:cxnLst/>
              <a:rect l="l" t="t" r="r" b="b"/>
              <a:pathLst>
                <a:path w="308609" h="242570">
                  <a:moveTo>
                    <a:pt x="0" y="242341"/>
                  </a:moveTo>
                  <a:lnTo>
                    <a:pt x="308305" y="0"/>
                  </a:lnTo>
                </a:path>
              </a:pathLst>
            </a:custGeom>
            <a:ln w="92075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49223" y="6341364"/>
              <a:ext cx="304165" cy="246379"/>
            </a:xfrm>
            <a:custGeom>
              <a:avLst/>
              <a:gdLst/>
              <a:ahLst/>
              <a:cxnLst/>
              <a:rect l="l" t="t" r="r" b="b"/>
              <a:pathLst>
                <a:path w="304165" h="246379">
                  <a:moveTo>
                    <a:pt x="0" y="0"/>
                  </a:moveTo>
                  <a:lnTo>
                    <a:pt x="303695" y="246011"/>
                  </a:lnTo>
                </a:path>
              </a:pathLst>
            </a:custGeom>
            <a:ln w="92075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93191" y="5711952"/>
              <a:ext cx="308610" cy="242570"/>
            </a:xfrm>
            <a:custGeom>
              <a:avLst/>
              <a:gdLst/>
              <a:ahLst/>
              <a:cxnLst/>
              <a:rect l="l" t="t" r="r" b="b"/>
              <a:pathLst>
                <a:path w="308609" h="242570">
                  <a:moveTo>
                    <a:pt x="0" y="242341"/>
                  </a:moveTo>
                  <a:lnTo>
                    <a:pt x="308305" y="0"/>
                  </a:lnTo>
                </a:path>
              </a:pathLst>
            </a:custGeom>
            <a:ln w="92075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9223" y="5718047"/>
              <a:ext cx="304165" cy="246379"/>
            </a:xfrm>
            <a:custGeom>
              <a:avLst/>
              <a:gdLst/>
              <a:ahLst/>
              <a:cxnLst/>
              <a:rect l="l" t="t" r="r" b="b"/>
              <a:pathLst>
                <a:path w="304165" h="246379">
                  <a:moveTo>
                    <a:pt x="0" y="0"/>
                  </a:moveTo>
                  <a:lnTo>
                    <a:pt x="303695" y="246011"/>
                  </a:lnTo>
                </a:path>
              </a:pathLst>
            </a:custGeom>
            <a:ln w="92075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761025" y="372618"/>
              <a:ext cx="22225" cy="6485890"/>
            </a:xfrm>
            <a:custGeom>
              <a:avLst/>
              <a:gdLst/>
              <a:ahLst/>
              <a:cxnLst/>
              <a:rect l="l" t="t" r="r" b="b"/>
              <a:pathLst>
                <a:path w="22225" h="6485890">
                  <a:moveTo>
                    <a:pt x="22225" y="0"/>
                  </a:moveTo>
                  <a:lnTo>
                    <a:pt x="0" y="0"/>
                  </a:lnTo>
                  <a:lnTo>
                    <a:pt x="0" y="6485380"/>
                  </a:lnTo>
                  <a:lnTo>
                    <a:pt x="22225" y="6485380"/>
                  </a:lnTo>
                  <a:lnTo>
                    <a:pt x="22225" y="0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257026" y="1346453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90" h="46990">
                  <a:moveTo>
                    <a:pt x="0" y="0"/>
                  </a:moveTo>
                  <a:lnTo>
                    <a:pt x="59435" y="46736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305793" y="1344930"/>
              <a:ext cx="59055" cy="47625"/>
            </a:xfrm>
            <a:custGeom>
              <a:avLst/>
              <a:gdLst/>
              <a:ahLst/>
              <a:cxnLst/>
              <a:rect l="l" t="t" r="r" b="b"/>
              <a:pathLst>
                <a:path w="59054" h="47625">
                  <a:moveTo>
                    <a:pt x="0" y="47371"/>
                  </a:moveTo>
                  <a:lnTo>
                    <a:pt x="58547" y="0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257026" y="1466850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90" h="46990">
                  <a:moveTo>
                    <a:pt x="0" y="0"/>
                  </a:moveTo>
                  <a:lnTo>
                    <a:pt x="59435" y="46736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1305793" y="1463802"/>
              <a:ext cx="59055" cy="47625"/>
            </a:xfrm>
            <a:custGeom>
              <a:avLst/>
              <a:gdLst/>
              <a:ahLst/>
              <a:cxnLst/>
              <a:rect l="l" t="t" r="r" b="b"/>
              <a:pathLst>
                <a:path w="59054" h="47625">
                  <a:moveTo>
                    <a:pt x="0" y="47371"/>
                  </a:moveTo>
                  <a:lnTo>
                    <a:pt x="58547" y="0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1257026" y="1105661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90" h="46990">
                  <a:moveTo>
                    <a:pt x="0" y="0"/>
                  </a:moveTo>
                  <a:lnTo>
                    <a:pt x="59435" y="46736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305793" y="1104138"/>
              <a:ext cx="59055" cy="47625"/>
            </a:xfrm>
            <a:custGeom>
              <a:avLst/>
              <a:gdLst/>
              <a:ahLst/>
              <a:cxnLst/>
              <a:rect l="l" t="t" r="r" b="b"/>
              <a:pathLst>
                <a:path w="59054" h="47625">
                  <a:moveTo>
                    <a:pt x="0" y="47371"/>
                  </a:moveTo>
                  <a:lnTo>
                    <a:pt x="58547" y="0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257026" y="1226058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90" h="46990">
                  <a:moveTo>
                    <a:pt x="0" y="0"/>
                  </a:moveTo>
                  <a:lnTo>
                    <a:pt x="59435" y="46736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305793" y="1224533"/>
              <a:ext cx="59055" cy="47625"/>
            </a:xfrm>
            <a:custGeom>
              <a:avLst/>
              <a:gdLst/>
              <a:ahLst/>
              <a:cxnLst/>
              <a:rect l="l" t="t" r="r" b="b"/>
              <a:pathLst>
                <a:path w="59054" h="47625">
                  <a:moveTo>
                    <a:pt x="0" y="47370"/>
                  </a:moveTo>
                  <a:lnTo>
                    <a:pt x="58547" y="0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257026" y="866394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90" h="46990">
                  <a:moveTo>
                    <a:pt x="0" y="0"/>
                  </a:moveTo>
                  <a:lnTo>
                    <a:pt x="59435" y="46735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305793" y="864869"/>
              <a:ext cx="59055" cy="47625"/>
            </a:xfrm>
            <a:custGeom>
              <a:avLst/>
              <a:gdLst/>
              <a:ahLst/>
              <a:cxnLst/>
              <a:rect l="l" t="t" r="r" b="b"/>
              <a:pathLst>
                <a:path w="59054" h="47625">
                  <a:moveTo>
                    <a:pt x="0" y="47370"/>
                  </a:moveTo>
                  <a:lnTo>
                    <a:pt x="58547" y="0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1257026" y="986789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90" h="46990">
                  <a:moveTo>
                    <a:pt x="0" y="0"/>
                  </a:moveTo>
                  <a:lnTo>
                    <a:pt x="59435" y="46736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305793" y="983741"/>
              <a:ext cx="59055" cy="47625"/>
            </a:xfrm>
            <a:custGeom>
              <a:avLst/>
              <a:gdLst/>
              <a:ahLst/>
              <a:cxnLst/>
              <a:rect l="l" t="t" r="r" b="b"/>
              <a:pathLst>
                <a:path w="59054" h="47625">
                  <a:moveTo>
                    <a:pt x="0" y="47371"/>
                  </a:moveTo>
                  <a:lnTo>
                    <a:pt x="58547" y="0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257026" y="625601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90" h="46990">
                  <a:moveTo>
                    <a:pt x="0" y="0"/>
                  </a:moveTo>
                  <a:lnTo>
                    <a:pt x="59435" y="46736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305793" y="624077"/>
              <a:ext cx="59055" cy="47625"/>
            </a:xfrm>
            <a:custGeom>
              <a:avLst/>
              <a:gdLst/>
              <a:ahLst/>
              <a:cxnLst/>
              <a:rect l="l" t="t" r="r" b="b"/>
              <a:pathLst>
                <a:path w="59054" h="47625">
                  <a:moveTo>
                    <a:pt x="0" y="47371"/>
                  </a:moveTo>
                  <a:lnTo>
                    <a:pt x="58547" y="0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1257026" y="745998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90" h="46990">
                  <a:moveTo>
                    <a:pt x="0" y="0"/>
                  </a:moveTo>
                  <a:lnTo>
                    <a:pt x="59435" y="46736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305793" y="744473"/>
              <a:ext cx="59055" cy="47625"/>
            </a:xfrm>
            <a:custGeom>
              <a:avLst/>
              <a:gdLst/>
              <a:ahLst/>
              <a:cxnLst/>
              <a:rect l="l" t="t" r="r" b="b"/>
              <a:pathLst>
                <a:path w="59054" h="47625">
                  <a:moveTo>
                    <a:pt x="0" y="47371"/>
                  </a:moveTo>
                  <a:lnTo>
                    <a:pt x="58547" y="0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1257026" y="386334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90" h="46990">
                  <a:moveTo>
                    <a:pt x="0" y="0"/>
                  </a:moveTo>
                  <a:lnTo>
                    <a:pt x="59435" y="46736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1305793" y="384809"/>
              <a:ext cx="59055" cy="47625"/>
            </a:xfrm>
            <a:custGeom>
              <a:avLst/>
              <a:gdLst/>
              <a:ahLst/>
              <a:cxnLst/>
              <a:rect l="l" t="t" r="r" b="b"/>
              <a:pathLst>
                <a:path w="59054" h="47625">
                  <a:moveTo>
                    <a:pt x="0" y="47370"/>
                  </a:moveTo>
                  <a:lnTo>
                    <a:pt x="58547" y="0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1257026" y="506730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90" h="46990">
                  <a:moveTo>
                    <a:pt x="0" y="0"/>
                  </a:moveTo>
                  <a:lnTo>
                    <a:pt x="59435" y="46736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1305793" y="503681"/>
              <a:ext cx="59055" cy="47625"/>
            </a:xfrm>
            <a:custGeom>
              <a:avLst/>
              <a:gdLst/>
              <a:ahLst/>
              <a:cxnLst/>
              <a:rect l="l" t="t" r="r" b="b"/>
              <a:pathLst>
                <a:path w="59054" h="47625">
                  <a:moveTo>
                    <a:pt x="0" y="47370"/>
                  </a:moveTo>
                  <a:lnTo>
                    <a:pt x="58547" y="0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1252454" y="2559557"/>
              <a:ext cx="107314" cy="168910"/>
            </a:xfrm>
            <a:custGeom>
              <a:avLst/>
              <a:gdLst/>
              <a:ahLst/>
              <a:cxnLst/>
              <a:rect l="l" t="t" r="r" b="b"/>
              <a:pathLst>
                <a:path w="107315" h="168910">
                  <a:moveTo>
                    <a:pt x="0" y="1524"/>
                  </a:moveTo>
                  <a:lnTo>
                    <a:pt x="59436" y="48259"/>
                  </a:lnTo>
                </a:path>
                <a:path w="107315" h="168910">
                  <a:moveTo>
                    <a:pt x="48768" y="47370"/>
                  </a:moveTo>
                  <a:lnTo>
                    <a:pt x="107315" y="0"/>
                  </a:lnTo>
                </a:path>
                <a:path w="107315" h="168910">
                  <a:moveTo>
                    <a:pt x="0" y="121919"/>
                  </a:moveTo>
                  <a:lnTo>
                    <a:pt x="59436" y="168655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1301221" y="2679954"/>
              <a:ext cx="59055" cy="47625"/>
            </a:xfrm>
            <a:custGeom>
              <a:avLst/>
              <a:gdLst/>
              <a:ahLst/>
              <a:cxnLst/>
              <a:rect l="l" t="t" r="r" b="b"/>
              <a:pathLst>
                <a:path w="59054" h="47625">
                  <a:moveTo>
                    <a:pt x="0" y="47371"/>
                  </a:moveTo>
                  <a:lnTo>
                    <a:pt x="58547" y="0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1252454" y="2318766"/>
              <a:ext cx="107314" cy="168910"/>
            </a:xfrm>
            <a:custGeom>
              <a:avLst/>
              <a:gdLst/>
              <a:ahLst/>
              <a:cxnLst/>
              <a:rect l="l" t="t" r="r" b="b"/>
              <a:pathLst>
                <a:path w="107315" h="168910">
                  <a:moveTo>
                    <a:pt x="0" y="3048"/>
                  </a:moveTo>
                  <a:lnTo>
                    <a:pt x="59436" y="49784"/>
                  </a:lnTo>
                </a:path>
                <a:path w="107315" h="168910">
                  <a:moveTo>
                    <a:pt x="48768" y="47371"/>
                  </a:moveTo>
                  <a:lnTo>
                    <a:pt x="107315" y="0"/>
                  </a:lnTo>
                </a:path>
                <a:path w="107315" h="168910">
                  <a:moveTo>
                    <a:pt x="0" y="121920"/>
                  </a:moveTo>
                  <a:lnTo>
                    <a:pt x="59436" y="168656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1301221" y="2439161"/>
              <a:ext cx="59055" cy="47625"/>
            </a:xfrm>
            <a:custGeom>
              <a:avLst/>
              <a:gdLst/>
              <a:ahLst/>
              <a:cxnLst/>
              <a:rect l="l" t="t" r="r" b="b"/>
              <a:pathLst>
                <a:path w="59054" h="47625">
                  <a:moveTo>
                    <a:pt x="0" y="47371"/>
                  </a:moveTo>
                  <a:lnTo>
                    <a:pt x="58547" y="0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1252454" y="2081022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90" h="46989">
                  <a:moveTo>
                    <a:pt x="0" y="0"/>
                  </a:moveTo>
                  <a:lnTo>
                    <a:pt x="59436" y="46736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1301221" y="2079498"/>
              <a:ext cx="59055" cy="47625"/>
            </a:xfrm>
            <a:custGeom>
              <a:avLst/>
              <a:gdLst/>
              <a:ahLst/>
              <a:cxnLst/>
              <a:rect l="l" t="t" r="r" b="b"/>
              <a:pathLst>
                <a:path w="59054" h="47625">
                  <a:moveTo>
                    <a:pt x="0" y="47371"/>
                  </a:moveTo>
                  <a:lnTo>
                    <a:pt x="58547" y="0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1252454" y="2201417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90" h="46989">
                  <a:moveTo>
                    <a:pt x="0" y="0"/>
                  </a:moveTo>
                  <a:lnTo>
                    <a:pt x="59436" y="46736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1301221" y="2199894"/>
              <a:ext cx="59055" cy="47625"/>
            </a:xfrm>
            <a:custGeom>
              <a:avLst/>
              <a:gdLst/>
              <a:ahLst/>
              <a:cxnLst/>
              <a:rect l="l" t="t" r="r" b="b"/>
              <a:pathLst>
                <a:path w="59054" h="47625">
                  <a:moveTo>
                    <a:pt x="0" y="47370"/>
                  </a:moveTo>
                  <a:lnTo>
                    <a:pt x="58547" y="0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252454" y="1841754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90" h="46989">
                  <a:moveTo>
                    <a:pt x="0" y="0"/>
                  </a:moveTo>
                  <a:lnTo>
                    <a:pt x="59436" y="46736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301221" y="1838705"/>
              <a:ext cx="59055" cy="47625"/>
            </a:xfrm>
            <a:custGeom>
              <a:avLst/>
              <a:gdLst/>
              <a:ahLst/>
              <a:cxnLst/>
              <a:rect l="l" t="t" r="r" b="b"/>
              <a:pathLst>
                <a:path w="59054" h="47625">
                  <a:moveTo>
                    <a:pt x="0" y="47371"/>
                  </a:moveTo>
                  <a:lnTo>
                    <a:pt x="58547" y="0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1252454" y="1960626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90" h="46989">
                  <a:moveTo>
                    <a:pt x="0" y="0"/>
                  </a:moveTo>
                  <a:lnTo>
                    <a:pt x="59436" y="46736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1301221" y="1959101"/>
              <a:ext cx="59055" cy="47625"/>
            </a:xfrm>
            <a:custGeom>
              <a:avLst/>
              <a:gdLst/>
              <a:ahLst/>
              <a:cxnLst/>
              <a:rect l="l" t="t" r="r" b="b"/>
              <a:pathLst>
                <a:path w="59054" h="47625">
                  <a:moveTo>
                    <a:pt x="0" y="47371"/>
                  </a:moveTo>
                  <a:lnTo>
                    <a:pt x="58547" y="0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1252454" y="1600961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90" h="46989">
                  <a:moveTo>
                    <a:pt x="0" y="0"/>
                  </a:moveTo>
                  <a:lnTo>
                    <a:pt x="59436" y="46736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1301221" y="1599438"/>
              <a:ext cx="59055" cy="47625"/>
            </a:xfrm>
            <a:custGeom>
              <a:avLst/>
              <a:gdLst/>
              <a:ahLst/>
              <a:cxnLst/>
              <a:rect l="l" t="t" r="r" b="b"/>
              <a:pathLst>
                <a:path w="59054" h="47625">
                  <a:moveTo>
                    <a:pt x="0" y="47371"/>
                  </a:moveTo>
                  <a:lnTo>
                    <a:pt x="58547" y="0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1252454" y="1721357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90" h="46989">
                  <a:moveTo>
                    <a:pt x="0" y="0"/>
                  </a:moveTo>
                  <a:lnTo>
                    <a:pt x="59436" y="46736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1301221" y="1719833"/>
              <a:ext cx="59055" cy="47625"/>
            </a:xfrm>
            <a:custGeom>
              <a:avLst/>
              <a:gdLst/>
              <a:ahLst/>
              <a:cxnLst/>
              <a:rect l="l" t="t" r="r" b="b"/>
              <a:pathLst>
                <a:path w="59054" h="47625">
                  <a:moveTo>
                    <a:pt x="0" y="47370"/>
                  </a:moveTo>
                  <a:lnTo>
                    <a:pt x="58547" y="0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1257026" y="3780282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90" h="46989">
                  <a:moveTo>
                    <a:pt x="0" y="0"/>
                  </a:moveTo>
                  <a:lnTo>
                    <a:pt x="59435" y="46736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1305793" y="3778758"/>
              <a:ext cx="59055" cy="47625"/>
            </a:xfrm>
            <a:custGeom>
              <a:avLst/>
              <a:gdLst/>
              <a:ahLst/>
              <a:cxnLst/>
              <a:rect l="l" t="t" r="r" b="b"/>
              <a:pathLst>
                <a:path w="59054" h="47625">
                  <a:moveTo>
                    <a:pt x="0" y="47371"/>
                  </a:moveTo>
                  <a:lnTo>
                    <a:pt x="58547" y="0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1257026" y="3900678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90" h="46989">
                  <a:moveTo>
                    <a:pt x="0" y="0"/>
                  </a:moveTo>
                  <a:lnTo>
                    <a:pt x="59435" y="46736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1305793" y="3897629"/>
              <a:ext cx="59055" cy="47625"/>
            </a:xfrm>
            <a:custGeom>
              <a:avLst/>
              <a:gdLst/>
              <a:ahLst/>
              <a:cxnLst/>
              <a:rect l="l" t="t" r="r" b="b"/>
              <a:pathLst>
                <a:path w="59054" h="47625">
                  <a:moveTo>
                    <a:pt x="0" y="47371"/>
                  </a:moveTo>
                  <a:lnTo>
                    <a:pt x="58547" y="0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1257026" y="3537965"/>
              <a:ext cx="107314" cy="168910"/>
            </a:xfrm>
            <a:custGeom>
              <a:avLst/>
              <a:gdLst/>
              <a:ahLst/>
              <a:cxnLst/>
              <a:rect l="l" t="t" r="r" b="b"/>
              <a:pathLst>
                <a:path w="107315" h="168910">
                  <a:moveTo>
                    <a:pt x="0" y="1524"/>
                  </a:moveTo>
                  <a:lnTo>
                    <a:pt x="59435" y="48260"/>
                  </a:lnTo>
                </a:path>
                <a:path w="107315" h="168910">
                  <a:moveTo>
                    <a:pt x="48768" y="47371"/>
                  </a:moveTo>
                  <a:lnTo>
                    <a:pt x="107315" y="0"/>
                  </a:lnTo>
                </a:path>
                <a:path w="107315" h="168910">
                  <a:moveTo>
                    <a:pt x="0" y="121920"/>
                  </a:moveTo>
                  <a:lnTo>
                    <a:pt x="59435" y="168656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1305793" y="3658361"/>
              <a:ext cx="59055" cy="47625"/>
            </a:xfrm>
            <a:custGeom>
              <a:avLst/>
              <a:gdLst/>
              <a:ahLst/>
              <a:cxnLst/>
              <a:rect l="l" t="t" r="r" b="b"/>
              <a:pathLst>
                <a:path w="59054" h="47625">
                  <a:moveTo>
                    <a:pt x="0" y="47370"/>
                  </a:moveTo>
                  <a:lnTo>
                    <a:pt x="58547" y="0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1257026" y="3298697"/>
              <a:ext cx="107314" cy="168910"/>
            </a:xfrm>
            <a:custGeom>
              <a:avLst/>
              <a:gdLst/>
              <a:ahLst/>
              <a:cxnLst/>
              <a:rect l="l" t="t" r="r" b="b"/>
              <a:pathLst>
                <a:path w="107315" h="168910">
                  <a:moveTo>
                    <a:pt x="0" y="1524"/>
                  </a:moveTo>
                  <a:lnTo>
                    <a:pt x="59435" y="48260"/>
                  </a:lnTo>
                </a:path>
                <a:path w="107315" h="168910">
                  <a:moveTo>
                    <a:pt x="48768" y="47371"/>
                  </a:moveTo>
                  <a:lnTo>
                    <a:pt x="107315" y="0"/>
                  </a:lnTo>
                </a:path>
                <a:path w="107315" h="168910">
                  <a:moveTo>
                    <a:pt x="0" y="121919"/>
                  </a:moveTo>
                  <a:lnTo>
                    <a:pt x="59435" y="168655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1305793" y="3417570"/>
              <a:ext cx="59055" cy="47625"/>
            </a:xfrm>
            <a:custGeom>
              <a:avLst/>
              <a:gdLst/>
              <a:ahLst/>
              <a:cxnLst/>
              <a:rect l="l" t="t" r="r" b="b"/>
              <a:pathLst>
                <a:path w="59054" h="47625">
                  <a:moveTo>
                    <a:pt x="0" y="47370"/>
                  </a:moveTo>
                  <a:lnTo>
                    <a:pt x="58547" y="0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1257026" y="3059429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90" h="46989">
                  <a:moveTo>
                    <a:pt x="0" y="0"/>
                  </a:moveTo>
                  <a:lnTo>
                    <a:pt x="59435" y="46736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1305793" y="3057905"/>
              <a:ext cx="59055" cy="47625"/>
            </a:xfrm>
            <a:custGeom>
              <a:avLst/>
              <a:gdLst/>
              <a:ahLst/>
              <a:cxnLst/>
              <a:rect l="l" t="t" r="r" b="b"/>
              <a:pathLst>
                <a:path w="59054" h="47625">
                  <a:moveTo>
                    <a:pt x="0" y="47371"/>
                  </a:moveTo>
                  <a:lnTo>
                    <a:pt x="58547" y="0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1257026" y="3179826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90" h="46989">
                  <a:moveTo>
                    <a:pt x="0" y="0"/>
                  </a:moveTo>
                  <a:lnTo>
                    <a:pt x="59435" y="46736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1305793" y="3178301"/>
              <a:ext cx="59055" cy="47625"/>
            </a:xfrm>
            <a:custGeom>
              <a:avLst/>
              <a:gdLst/>
              <a:ahLst/>
              <a:cxnLst/>
              <a:rect l="l" t="t" r="r" b="b"/>
              <a:pathLst>
                <a:path w="59054" h="47625">
                  <a:moveTo>
                    <a:pt x="0" y="47371"/>
                  </a:moveTo>
                  <a:lnTo>
                    <a:pt x="58547" y="0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1257026" y="2820161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90" h="46989">
                  <a:moveTo>
                    <a:pt x="0" y="0"/>
                  </a:moveTo>
                  <a:lnTo>
                    <a:pt x="59435" y="46736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1305793" y="2818638"/>
              <a:ext cx="59055" cy="47625"/>
            </a:xfrm>
            <a:custGeom>
              <a:avLst/>
              <a:gdLst/>
              <a:ahLst/>
              <a:cxnLst/>
              <a:rect l="l" t="t" r="r" b="b"/>
              <a:pathLst>
                <a:path w="59054" h="47625">
                  <a:moveTo>
                    <a:pt x="0" y="47371"/>
                  </a:moveTo>
                  <a:lnTo>
                    <a:pt x="58547" y="0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1257026" y="2940557"/>
              <a:ext cx="59690" cy="46990"/>
            </a:xfrm>
            <a:custGeom>
              <a:avLst/>
              <a:gdLst/>
              <a:ahLst/>
              <a:cxnLst/>
              <a:rect l="l" t="t" r="r" b="b"/>
              <a:pathLst>
                <a:path w="59690" h="46989">
                  <a:moveTo>
                    <a:pt x="0" y="0"/>
                  </a:moveTo>
                  <a:lnTo>
                    <a:pt x="59435" y="46736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1305793" y="2937510"/>
              <a:ext cx="59055" cy="47625"/>
            </a:xfrm>
            <a:custGeom>
              <a:avLst/>
              <a:gdLst/>
              <a:ahLst/>
              <a:cxnLst/>
              <a:rect l="l" t="t" r="r" b="b"/>
              <a:pathLst>
                <a:path w="59054" h="47625">
                  <a:moveTo>
                    <a:pt x="0" y="47370"/>
                  </a:moveTo>
                  <a:lnTo>
                    <a:pt x="58547" y="0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1252454" y="4033265"/>
              <a:ext cx="113664" cy="2783840"/>
            </a:xfrm>
            <a:custGeom>
              <a:avLst/>
              <a:gdLst/>
              <a:ahLst/>
              <a:cxnLst/>
              <a:rect l="l" t="t" r="r" b="b"/>
              <a:pathLst>
                <a:path w="113665" h="2783840">
                  <a:moveTo>
                    <a:pt x="0" y="961643"/>
                  </a:moveTo>
                  <a:lnTo>
                    <a:pt x="59436" y="1008379"/>
                  </a:lnTo>
                </a:path>
                <a:path w="113665" h="2783840">
                  <a:moveTo>
                    <a:pt x="48768" y="1007490"/>
                  </a:moveTo>
                  <a:lnTo>
                    <a:pt x="107315" y="960119"/>
                  </a:lnTo>
                </a:path>
                <a:path w="113665" h="2783840">
                  <a:moveTo>
                    <a:pt x="0" y="1082039"/>
                  </a:moveTo>
                  <a:lnTo>
                    <a:pt x="59436" y="1128775"/>
                  </a:lnTo>
                </a:path>
                <a:path w="113665" h="2783840">
                  <a:moveTo>
                    <a:pt x="48768" y="1127886"/>
                  </a:moveTo>
                  <a:lnTo>
                    <a:pt x="107315" y="1080515"/>
                  </a:lnTo>
                </a:path>
                <a:path w="113665" h="2783840">
                  <a:moveTo>
                    <a:pt x="0" y="722375"/>
                  </a:moveTo>
                  <a:lnTo>
                    <a:pt x="59436" y="769111"/>
                  </a:lnTo>
                </a:path>
                <a:path w="113665" h="2783840">
                  <a:moveTo>
                    <a:pt x="48768" y="768222"/>
                  </a:moveTo>
                  <a:lnTo>
                    <a:pt x="107315" y="720851"/>
                  </a:lnTo>
                </a:path>
                <a:path w="113665" h="2783840">
                  <a:moveTo>
                    <a:pt x="0" y="842771"/>
                  </a:moveTo>
                  <a:lnTo>
                    <a:pt x="59436" y="889507"/>
                  </a:lnTo>
                </a:path>
                <a:path w="113665" h="2783840">
                  <a:moveTo>
                    <a:pt x="48768" y="887094"/>
                  </a:moveTo>
                  <a:lnTo>
                    <a:pt x="107315" y="839723"/>
                  </a:lnTo>
                </a:path>
                <a:path w="113665" h="2783840">
                  <a:moveTo>
                    <a:pt x="0" y="481583"/>
                  </a:moveTo>
                  <a:lnTo>
                    <a:pt x="59436" y="528319"/>
                  </a:lnTo>
                </a:path>
                <a:path w="113665" h="2783840">
                  <a:moveTo>
                    <a:pt x="48768" y="527430"/>
                  </a:moveTo>
                  <a:lnTo>
                    <a:pt x="107315" y="480059"/>
                  </a:lnTo>
                </a:path>
                <a:path w="113665" h="2783840">
                  <a:moveTo>
                    <a:pt x="0" y="601979"/>
                  </a:moveTo>
                  <a:lnTo>
                    <a:pt x="59436" y="648715"/>
                  </a:lnTo>
                </a:path>
                <a:path w="113665" h="2783840">
                  <a:moveTo>
                    <a:pt x="48768" y="647826"/>
                  </a:moveTo>
                  <a:lnTo>
                    <a:pt x="107315" y="600455"/>
                  </a:lnTo>
                </a:path>
                <a:path w="113665" h="2783840">
                  <a:moveTo>
                    <a:pt x="0" y="242315"/>
                  </a:moveTo>
                  <a:lnTo>
                    <a:pt x="59436" y="289051"/>
                  </a:lnTo>
                </a:path>
                <a:path w="113665" h="2783840">
                  <a:moveTo>
                    <a:pt x="48768" y="286638"/>
                  </a:moveTo>
                  <a:lnTo>
                    <a:pt x="107315" y="239267"/>
                  </a:lnTo>
                </a:path>
                <a:path w="113665" h="2783840">
                  <a:moveTo>
                    <a:pt x="0" y="361187"/>
                  </a:moveTo>
                  <a:lnTo>
                    <a:pt x="59436" y="407923"/>
                  </a:lnTo>
                </a:path>
                <a:path w="113665" h="2783840">
                  <a:moveTo>
                    <a:pt x="48768" y="407034"/>
                  </a:moveTo>
                  <a:lnTo>
                    <a:pt x="107315" y="359663"/>
                  </a:lnTo>
                </a:path>
                <a:path w="113665" h="2783840">
                  <a:moveTo>
                    <a:pt x="0" y="1523"/>
                  </a:moveTo>
                  <a:lnTo>
                    <a:pt x="59436" y="48259"/>
                  </a:lnTo>
                </a:path>
                <a:path w="113665" h="2783840">
                  <a:moveTo>
                    <a:pt x="48768" y="47370"/>
                  </a:moveTo>
                  <a:lnTo>
                    <a:pt x="107315" y="0"/>
                  </a:lnTo>
                </a:path>
                <a:path w="113665" h="2783840">
                  <a:moveTo>
                    <a:pt x="0" y="121919"/>
                  </a:moveTo>
                  <a:lnTo>
                    <a:pt x="59436" y="168655"/>
                  </a:lnTo>
                </a:path>
                <a:path w="113665" h="2783840">
                  <a:moveTo>
                    <a:pt x="48768" y="167766"/>
                  </a:moveTo>
                  <a:lnTo>
                    <a:pt x="107315" y="120395"/>
                  </a:lnTo>
                </a:path>
                <a:path w="113665" h="2783840">
                  <a:moveTo>
                    <a:pt x="4572" y="2122931"/>
                  </a:moveTo>
                  <a:lnTo>
                    <a:pt x="64007" y="2169617"/>
                  </a:lnTo>
                </a:path>
                <a:path w="113665" h="2783840">
                  <a:moveTo>
                    <a:pt x="54864" y="2168804"/>
                  </a:moveTo>
                  <a:lnTo>
                    <a:pt x="113411" y="2121407"/>
                  </a:lnTo>
                </a:path>
                <a:path w="113665" h="2783840">
                  <a:moveTo>
                    <a:pt x="4572" y="2243327"/>
                  </a:moveTo>
                  <a:lnTo>
                    <a:pt x="64007" y="2290013"/>
                  </a:lnTo>
                </a:path>
                <a:path w="113665" h="2783840">
                  <a:moveTo>
                    <a:pt x="54864" y="2287676"/>
                  </a:moveTo>
                  <a:lnTo>
                    <a:pt x="113411" y="2240279"/>
                  </a:lnTo>
                </a:path>
                <a:path w="113665" h="2783840">
                  <a:moveTo>
                    <a:pt x="4572" y="1882139"/>
                  </a:moveTo>
                  <a:lnTo>
                    <a:pt x="64007" y="1928825"/>
                  </a:lnTo>
                </a:path>
                <a:path w="113665" h="2783840">
                  <a:moveTo>
                    <a:pt x="54864" y="1928012"/>
                  </a:moveTo>
                  <a:lnTo>
                    <a:pt x="113411" y="1880615"/>
                  </a:lnTo>
                </a:path>
                <a:path w="113665" h="2783840">
                  <a:moveTo>
                    <a:pt x="4572" y="2002535"/>
                  </a:moveTo>
                  <a:lnTo>
                    <a:pt x="64007" y="2049221"/>
                  </a:lnTo>
                </a:path>
                <a:path w="113665" h="2783840">
                  <a:moveTo>
                    <a:pt x="54864" y="2048408"/>
                  </a:moveTo>
                  <a:lnTo>
                    <a:pt x="113411" y="2001011"/>
                  </a:lnTo>
                </a:path>
                <a:path w="113665" h="2783840">
                  <a:moveTo>
                    <a:pt x="4572" y="1642871"/>
                  </a:moveTo>
                  <a:lnTo>
                    <a:pt x="64007" y="1689557"/>
                  </a:lnTo>
                </a:path>
                <a:path w="113665" h="2783840">
                  <a:moveTo>
                    <a:pt x="54864" y="1687220"/>
                  </a:moveTo>
                  <a:lnTo>
                    <a:pt x="113411" y="1639823"/>
                  </a:lnTo>
                </a:path>
                <a:path w="113665" h="2783840">
                  <a:moveTo>
                    <a:pt x="4572" y="1761743"/>
                  </a:moveTo>
                  <a:lnTo>
                    <a:pt x="64007" y="1808429"/>
                  </a:lnTo>
                </a:path>
                <a:path w="113665" h="2783840">
                  <a:moveTo>
                    <a:pt x="54864" y="1807616"/>
                  </a:moveTo>
                  <a:lnTo>
                    <a:pt x="113411" y="1760219"/>
                  </a:lnTo>
                </a:path>
                <a:path w="113665" h="2783840">
                  <a:moveTo>
                    <a:pt x="4572" y="1402079"/>
                  </a:moveTo>
                  <a:lnTo>
                    <a:pt x="64007" y="1448815"/>
                  </a:lnTo>
                </a:path>
                <a:path w="113665" h="2783840">
                  <a:moveTo>
                    <a:pt x="54864" y="1447926"/>
                  </a:moveTo>
                  <a:lnTo>
                    <a:pt x="113411" y="1400555"/>
                  </a:lnTo>
                </a:path>
                <a:path w="113665" h="2783840">
                  <a:moveTo>
                    <a:pt x="4572" y="1522475"/>
                  </a:moveTo>
                  <a:lnTo>
                    <a:pt x="64007" y="1569161"/>
                  </a:lnTo>
                </a:path>
                <a:path w="113665" h="2783840">
                  <a:moveTo>
                    <a:pt x="54864" y="1568348"/>
                  </a:moveTo>
                  <a:lnTo>
                    <a:pt x="113411" y="1520951"/>
                  </a:lnTo>
                </a:path>
                <a:path w="113665" h="2783840">
                  <a:moveTo>
                    <a:pt x="4572" y="1162811"/>
                  </a:moveTo>
                  <a:lnTo>
                    <a:pt x="64007" y="1209547"/>
                  </a:lnTo>
                </a:path>
                <a:path w="113665" h="2783840">
                  <a:moveTo>
                    <a:pt x="54864" y="1207134"/>
                  </a:moveTo>
                  <a:lnTo>
                    <a:pt x="113411" y="1159763"/>
                  </a:lnTo>
                </a:path>
                <a:path w="113665" h="2783840">
                  <a:moveTo>
                    <a:pt x="4572" y="1281683"/>
                  </a:moveTo>
                  <a:lnTo>
                    <a:pt x="64007" y="1328419"/>
                  </a:lnTo>
                </a:path>
                <a:path w="113665" h="2783840">
                  <a:moveTo>
                    <a:pt x="54864" y="1327530"/>
                  </a:moveTo>
                  <a:lnTo>
                    <a:pt x="113411" y="1280159"/>
                  </a:lnTo>
                </a:path>
                <a:path w="113665" h="2783840">
                  <a:moveTo>
                    <a:pt x="0" y="2618231"/>
                  </a:moveTo>
                  <a:lnTo>
                    <a:pt x="59436" y="2664917"/>
                  </a:lnTo>
                </a:path>
                <a:path w="113665" h="2783840">
                  <a:moveTo>
                    <a:pt x="50292" y="2662580"/>
                  </a:moveTo>
                  <a:lnTo>
                    <a:pt x="108839" y="2615183"/>
                  </a:lnTo>
                </a:path>
                <a:path w="113665" h="2783840">
                  <a:moveTo>
                    <a:pt x="0" y="2737103"/>
                  </a:moveTo>
                  <a:lnTo>
                    <a:pt x="59436" y="2783787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1302745" y="6768845"/>
              <a:ext cx="59055" cy="47625"/>
            </a:xfrm>
            <a:custGeom>
              <a:avLst/>
              <a:gdLst/>
              <a:ahLst/>
              <a:cxnLst/>
              <a:rect l="l" t="t" r="r" b="b"/>
              <a:pathLst>
                <a:path w="59054" h="47625">
                  <a:moveTo>
                    <a:pt x="0" y="47392"/>
                  </a:moveTo>
                  <a:lnTo>
                    <a:pt x="58547" y="0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1252454" y="6409182"/>
              <a:ext cx="109220" cy="168910"/>
            </a:xfrm>
            <a:custGeom>
              <a:avLst/>
              <a:gdLst/>
              <a:ahLst/>
              <a:cxnLst/>
              <a:rect l="l" t="t" r="r" b="b"/>
              <a:pathLst>
                <a:path w="109220" h="168909">
                  <a:moveTo>
                    <a:pt x="0" y="1524"/>
                  </a:moveTo>
                  <a:lnTo>
                    <a:pt x="59436" y="48209"/>
                  </a:lnTo>
                </a:path>
                <a:path w="109220" h="168909">
                  <a:moveTo>
                    <a:pt x="50292" y="47396"/>
                  </a:moveTo>
                  <a:lnTo>
                    <a:pt x="108839" y="0"/>
                  </a:lnTo>
                </a:path>
                <a:path w="109220" h="168909">
                  <a:moveTo>
                    <a:pt x="0" y="121920"/>
                  </a:moveTo>
                  <a:lnTo>
                    <a:pt x="59436" y="168605"/>
                  </a:lnTo>
                </a:path>
                <a:path w="109220" h="168909">
                  <a:moveTo>
                    <a:pt x="50292" y="167792"/>
                  </a:moveTo>
                  <a:lnTo>
                    <a:pt x="108839" y="120396"/>
                  </a:lnTo>
                </a:path>
              </a:pathLst>
            </a:custGeom>
            <a:ln w="1905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91999" cy="452627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2192000" cy="36576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22609" y="469137"/>
              <a:ext cx="160528" cy="15595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12654" y="469137"/>
              <a:ext cx="160527" cy="15595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02697" y="469137"/>
              <a:ext cx="160527" cy="15595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92742" y="469137"/>
              <a:ext cx="160527" cy="15595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82785" y="469137"/>
              <a:ext cx="160528" cy="15595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72830" y="469137"/>
              <a:ext cx="160527" cy="15595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2873" y="469137"/>
              <a:ext cx="160527" cy="15595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52918" y="469137"/>
              <a:ext cx="160527" cy="15595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42961" y="469137"/>
              <a:ext cx="160528" cy="15595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33006" y="469137"/>
              <a:ext cx="160527" cy="15595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23050" y="469137"/>
              <a:ext cx="160527" cy="15595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13094" y="469137"/>
              <a:ext cx="160527" cy="15595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03138" y="469137"/>
              <a:ext cx="159003" cy="15595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91658" y="469137"/>
              <a:ext cx="160527" cy="15595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81702" y="469137"/>
              <a:ext cx="160527" cy="15595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1746" y="469137"/>
              <a:ext cx="160527" cy="155956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11546433" y="6253264"/>
              <a:ext cx="480695" cy="423545"/>
            </a:xfrm>
            <a:custGeom>
              <a:avLst/>
              <a:gdLst/>
              <a:ahLst/>
              <a:cxnLst/>
              <a:rect l="l" t="t" r="r" b="b"/>
              <a:pathLst>
                <a:path w="480695" h="423545">
                  <a:moveTo>
                    <a:pt x="341896" y="379514"/>
                  </a:moveTo>
                  <a:lnTo>
                    <a:pt x="138569" y="379514"/>
                  </a:lnTo>
                  <a:lnTo>
                    <a:pt x="138569" y="423481"/>
                  </a:lnTo>
                  <a:lnTo>
                    <a:pt x="341896" y="423481"/>
                  </a:lnTo>
                  <a:lnTo>
                    <a:pt x="341896" y="379514"/>
                  </a:lnTo>
                  <a:close/>
                </a:path>
                <a:path w="480695" h="423545">
                  <a:moveTo>
                    <a:pt x="480466" y="89700"/>
                  </a:moveTo>
                  <a:lnTo>
                    <a:pt x="479374" y="65874"/>
                  </a:lnTo>
                  <a:lnTo>
                    <a:pt x="474840" y="53441"/>
                  </a:lnTo>
                  <a:lnTo>
                    <a:pt x="446582" y="25514"/>
                  </a:lnTo>
                  <a:lnTo>
                    <a:pt x="446582" y="88188"/>
                  </a:lnTo>
                  <a:lnTo>
                    <a:pt x="440715" y="104927"/>
                  </a:lnTo>
                  <a:lnTo>
                    <a:pt x="412864" y="140931"/>
                  </a:lnTo>
                  <a:lnTo>
                    <a:pt x="373176" y="170891"/>
                  </a:lnTo>
                  <a:lnTo>
                    <a:pt x="358127" y="179336"/>
                  </a:lnTo>
                  <a:lnTo>
                    <a:pt x="367652" y="151625"/>
                  </a:lnTo>
                  <a:lnTo>
                    <a:pt x="374827" y="123063"/>
                  </a:lnTo>
                  <a:lnTo>
                    <a:pt x="379971" y="93840"/>
                  </a:lnTo>
                  <a:lnTo>
                    <a:pt x="383260" y="64668"/>
                  </a:lnTo>
                  <a:lnTo>
                    <a:pt x="394462" y="58902"/>
                  </a:lnTo>
                  <a:lnTo>
                    <a:pt x="406107" y="55067"/>
                  </a:lnTo>
                  <a:lnTo>
                    <a:pt x="417588" y="53441"/>
                  </a:lnTo>
                  <a:lnTo>
                    <a:pt x="428231" y="54305"/>
                  </a:lnTo>
                  <a:lnTo>
                    <a:pt x="446582" y="88188"/>
                  </a:lnTo>
                  <a:lnTo>
                    <a:pt x="446582" y="25514"/>
                  </a:lnTo>
                  <a:lnTo>
                    <a:pt x="435444" y="21450"/>
                  </a:lnTo>
                  <a:lnTo>
                    <a:pt x="423418" y="19913"/>
                  </a:lnTo>
                  <a:lnTo>
                    <a:pt x="410806" y="20332"/>
                  </a:lnTo>
                  <a:lnTo>
                    <a:pt x="397929" y="22606"/>
                  </a:lnTo>
                  <a:lnTo>
                    <a:pt x="385127" y="26581"/>
                  </a:lnTo>
                  <a:lnTo>
                    <a:pt x="385127" y="6464"/>
                  </a:lnTo>
                  <a:lnTo>
                    <a:pt x="384975" y="0"/>
                  </a:lnTo>
                  <a:lnTo>
                    <a:pt x="122339" y="0"/>
                  </a:lnTo>
                  <a:lnTo>
                    <a:pt x="122339" y="179324"/>
                  </a:lnTo>
                  <a:lnTo>
                    <a:pt x="107289" y="170891"/>
                  </a:lnTo>
                  <a:lnTo>
                    <a:pt x="67602" y="140931"/>
                  </a:lnTo>
                  <a:lnTo>
                    <a:pt x="39738" y="104927"/>
                  </a:lnTo>
                  <a:lnTo>
                    <a:pt x="33883" y="88188"/>
                  </a:lnTo>
                  <a:lnTo>
                    <a:pt x="33909" y="73317"/>
                  </a:lnTo>
                  <a:lnTo>
                    <a:pt x="62877" y="53428"/>
                  </a:lnTo>
                  <a:lnTo>
                    <a:pt x="74396" y="55067"/>
                  </a:lnTo>
                  <a:lnTo>
                    <a:pt x="86042" y="58915"/>
                  </a:lnTo>
                  <a:lnTo>
                    <a:pt x="97205" y="64681"/>
                  </a:lnTo>
                  <a:lnTo>
                    <a:pt x="100507" y="93840"/>
                  </a:lnTo>
                  <a:lnTo>
                    <a:pt x="105651" y="123063"/>
                  </a:lnTo>
                  <a:lnTo>
                    <a:pt x="112852" y="151765"/>
                  </a:lnTo>
                  <a:lnTo>
                    <a:pt x="122339" y="179324"/>
                  </a:lnTo>
                  <a:lnTo>
                    <a:pt x="122339" y="0"/>
                  </a:lnTo>
                  <a:lnTo>
                    <a:pt x="95491" y="0"/>
                  </a:lnTo>
                  <a:lnTo>
                    <a:pt x="95338" y="6464"/>
                  </a:lnTo>
                  <a:lnTo>
                    <a:pt x="95338" y="26581"/>
                  </a:lnTo>
                  <a:lnTo>
                    <a:pt x="82537" y="22606"/>
                  </a:lnTo>
                  <a:lnTo>
                    <a:pt x="69659" y="20332"/>
                  </a:lnTo>
                  <a:lnTo>
                    <a:pt x="57048" y="19913"/>
                  </a:lnTo>
                  <a:lnTo>
                    <a:pt x="44996" y="21450"/>
                  </a:lnTo>
                  <a:lnTo>
                    <a:pt x="6985" y="49695"/>
                  </a:lnTo>
                  <a:lnTo>
                    <a:pt x="0" y="89700"/>
                  </a:lnTo>
                  <a:lnTo>
                    <a:pt x="7035" y="114617"/>
                  </a:lnTo>
                  <a:lnTo>
                    <a:pt x="44373" y="165277"/>
                  </a:lnTo>
                  <a:lnTo>
                    <a:pt x="91744" y="200850"/>
                  </a:lnTo>
                  <a:lnTo>
                    <a:pt x="147713" y="226847"/>
                  </a:lnTo>
                  <a:lnTo>
                    <a:pt x="160680" y="243052"/>
                  </a:lnTo>
                  <a:lnTo>
                    <a:pt x="175437" y="257327"/>
                  </a:lnTo>
                  <a:lnTo>
                    <a:pt x="192087" y="269430"/>
                  </a:lnTo>
                  <a:lnTo>
                    <a:pt x="210718" y="279095"/>
                  </a:lnTo>
                  <a:lnTo>
                    <a:pt x="205905" y="293878"/>
                  </a:lnTo>
                  <a:lnTo>
                    <a:pt x="196621" y="314642"/>
                  </a:lnTo>
                  <a:lnTo>
                    <a:pt x="181965" y="337426"/>
                  </a:lnTo>
                  <a:lnTo>
                    <a:pt x="161074" y="358279"/>
                  </a:lnTo>
                  <a:lnTo>
                    <a:pt x="319405" y="358279"/>
                  </a:lnTo>
                  <a:lnTo>
                    <a:pt x="298500" y="337426"/>
                  </a:lnTo>
                  <a:lnTo>
                    <a:pt x="283857" y="314642"/>
                  </a:lnTo>
                  <a:lnTo>
                    <a:pt x="274561" y="293878"/>
                  </a:lnTo>
                  <a:lnTo>
                    <a:pt x="269748" y="279095"/>
                  </a:lnTo>
                  <a:lnTo>
                    <a:pt x="288391" y="269430"/>
                  </a:lnTo>
                  <a:lnTo>
                    <a:pt x="305041" y="257327"/>
                  </a:lnTo>
                  <a:lnTo>
                    <a:pt x="319798" y="243039"/>
                  </a:lnTo>
                  <a:lnTo>
                    <a:pt x="332765" y="226847"/>
                  </a:lnTo>
                  <a:lnTo>
                    <a:pt x="361480" y="215226"/>
                  </a:lnTo>
                  <a:lnTo>
                    <a:pt x="388721" y="200850"/>
                  </a:lnTo>
                  <a:lnTo>
                    <a:pt x="413816" y="184073"/>
                  </a:lnTo>
                  <a:lnTo>
                    <a:pt x="419430" y="179336"/>
                  </a:lnTo>
                  <a:lnTo>
                    <a:pt x="436079" y="165277"/>
                  </a:lnTo>
                  <a:lnTo>
                    <a:pt x="458558" y="140017"/>
                  </a:lnTo>
                  <a:lnTo>
                    <a:pt x="473443" y="114617"/>
                  </a:lnTo>
                  <a:lnTo>
                    <a:pt x="480466" y="89700"/>
                  </a:lnTo>
                  <a:close/>
                </a:path>
              </a:pathLst>
            </a:custGeom>
            <a:solidFill>
              <a:srgbClr val="BE9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5" name="object 1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96594" y="362965"/>
            <a:ext cx="9807956" cy="6495031"/>
          </a:xfrm>
          <a:prstGeom prst="rect">
            <a:avLst/>
          </a:prstGeom>
        </p:spPr>
      </p:pic>
      <p:sp>
        <p:nvSpPr>
          <p:cNvPr id="116" name="object 116"/>
          <p:cNvSpPr txBox="1">
            <a:spLocks noGrp="1"/>
          </p:cNvSpPr>
          <p:nvPr>
            <p:ph type="title"/>
          </p:nvPr>
        </p:nvSpPr>
        <p:spPr>
          <a:xfrm>
            <a:off x="1364996" y="600278"/>
            <a:ext cx="75507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MY</a:t>
            </a:r>
            <a:r>
              <a:rPr sz="4000" spc="-20" dirty="0"/>
              <a:t> </a:t>
            </a:r>
            <a:r>
              <a:rPr sz="4000" spc="-5" dirty="0"/>
              <a:t>MOTIVATION</a:t>
            </a:r>
            <a:r>
              <a:rPr sz="4000" spc="-15" dirty="0"/>
              <a:t> </a:t>
            </a:r>
            <a:r>
              <a:rPr sz="4000" spc="-5" dirty="0"/>
              <a:t>TO</a:t>
            </a:r>
            <a:r>
              <a:rPr sz="4000" spc="-20" dirty="0"/>
              <a:t> </a:t>
            </a:r>
            <a:r>
              <a:rPr sz="4000" spc="-5" dirty="0"/>
              <a:t>ANALYSIS</a:t>
            </a:r>
            <a:endParaRPr sz="4000"/>
          </a:p>
        </p:txBody>
      </p:sp>
      <p:sp>
        <p:nvSpPr>
          <p:cNvPr id="117" name="object 117"/>
          <p:cNvSpPr txBox="1"/>
          <p:nvPr/>
        </p:nvSpPr>
        <p:spPr>
          <a:xfrm>
            <a:off x="1405889" y="1517421"/>
            <a:ext cx="9490075" cy="455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8265">
              <a:lnSpc>
                <a:spcPct val="1500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INDIA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we</a:t>
            </a:r>
            <a:r>
              <a:rPr sz="22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all</a:t>
            </a:r>
            <a:r>
              <a:rPr sz="22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Fans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2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Cricket</a:t>
            </a:r>
            <a:r>
              <a:rPr sz="22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sport.</a:t>
            </a:r>
            <a:r>
              <a:rPr sz="22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For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some</a:t>
            </a:r>
            <a:r>
              <a:rPr sz="22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people,</a:t>
            </a:r>
            <a:r>
              <a:rPr sz="22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cricket</a:t>
            </a:r>
            <a:r>
              <a:rPr sz="220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is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a religion.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am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one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2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the fans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of Cricket</a:t>
            </a:r>
            <a:r>
              <a:rPr sz="22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sport.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Interestingly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2023, </a:t>
            </a:r>
            <a:r>
              <a:rPr sz="2200" spc="-6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INDIA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Host</a:t>
            </a:r>
            <a:r>
              <a:rPr sz="22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country</a:t>
            </a:r>
            <a:r>
              <a:rPr sz="22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2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the ODI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World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Cup.</a:t>
            </a:r>
            <a:endParaRPr sz="2200">
              <a:latin typeface="Lucida Sans Unicode"/>
              <a:cs typeface="Lucida Sans Unicode"/>
            </a:endParaRPr>
          </a:p>
          <a:p>
            <a:pPr marL="12700" marR="42545">
              <a:lnSpc>
                <a:spcPct val="150000"/>
              </a:lnSpc>
            </a:pP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INDIA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was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playing</a:t>
            </a:r>
            <a:r>
              <a:rPr sz="22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quite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well.</a:t>
            </a:r>
            <a:r>
              <a:rPr sz="22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Unfortunately,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INDIA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lost</a:t>
            </a:r>
            <a:r>
              <a:rPr sz="22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World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Cup </a:t>
            </a:r>
            <a:r>
              <a:rPr sz="2200" spc="-6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finals.</a:t>
            </a:r>
            <a:endParaRPr sz="2200">
              <a:latin typeface="Lucida Sans Unicode"/>
              <a:cs typeface="Lucida Sans Unicode"/>
            </a:endParaRPr>
          </a:p>
          <a:p>
            <a:pPr marL="100965">
              <a:lnSpc>
                <a:spcPct val="100000"/>
              </a:lnSpc>
              <a:spcBef>
                <a:spcPts val="1320"/>
              </a:spcBef>
            </a:pP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was</a:t>
            </a:r>
            <a:r>
              <a:rPr sz="22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surfing</a:t>
            </a:r>
            <a:r>
              <a:rPr sz="22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22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internet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when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got</a:t>
            </a:r>
            <a:r>
              <a:rPr sz="22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super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interesting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online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website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Kaggle.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So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I decided</a:t>
            </a:r>
            <a:r>
              <a:rPr sz="22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extract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the insights</a:t>
            </a:r>
            <a:r>
              <a:rPr sz="22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sz="22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this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sz="22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SQL.</a:t>
            </a:r>
            <a:r>
              <a:rPr sz="22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help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2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this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data,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got help</a:t>
            </a:r>
            <a:r>
              <a:rPr sz="22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understand where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lost!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62738" y="428498"/>
            <a:ext cx="1148715" cy="1137920"/>
            <a:chOff x="62738" y="428498"/>
            <a:chExt cx="1148715" cy="1137920"/>
          </a:xfrm>
        </p:grpSpPr>
        <p:pic>
          <p:nvPicPr>
            <p:cNvPr id="119" name="object 1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438" y="441198"/>
              <a:ext cx="1123188" cy="1112519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75438" y="441198"/>
              <a:ext cx="1123315" cy="1112520"/>
            </a:xfrm>
            <a:custGeom>
              <a:avLst/>
              <a:gdLst/>
              <a:ahLst/>
              <a:cxnLst/>
              <a:rect l="l" t="t" r="r" b="b"/>
              <a:pathLst>
                <a:path w="1123315" h="1112520">
                  <a:moveTo>
                    <a:pt x="0" y="556260"/>
                  </a:moveTo>
                  <a:lnTo>
                    <a:pt x="2061" y="508263"/>
                  </a:lnTo>
                  <a:lnTo>
                    <a:pt x="8133" y="461401"/>
                  </a:lnTo>
                  <a:lnTo>
                    <a:pt x="18046" y="415839"/>
                  </a:lnTo>
                  <a:lnTo>
                    <a:pt x="31633" y="371745"/>
                  </a:lnTo>
                  <a:lnTo>
                    <a:pt x="48725" y="329286"/>
                  </a:lnTo>
                  <a:lnTo>
                    <a:pt x="69152" y="288628"/>
                  </a:lnTo>
                  <a:lnTo>
                    <a:pt x="92747" y="249939"/>
                  </a:lnTo>
                  <a:lnTo>
                    <a:pt x="119341" y="213385"/>
                  </a:lnTo>
                  <a:lnTo>
                    <a:pt x="148766" y="179134"/>
                  </a:lnTo>
                  <a:lnTo>
                    <a:pt x="180852" y="147353"/>
                  </a:lnTo>
                  <a:lnTo>
                    <a:pt x="215431" y="118208"/>
                  </a:lnTo>
                  <a:lnTo>
                    <a:pt x="252336" y="91867"/>
                  </a:lnTo>
                  <a:lnTo>
                    <a:pt x="291396" y="68496"/>
                  </a:lnTo>
                  <a:lnTo>
                    <a:pt x="332443" y="48262"/>
                  </a:lnTo>
                  <a:lnTo>
                    <a:pt x="375310" y="31333"/>
                  </a:lnTo>
                  <a:lnTo>
                    <a:pt x="419827" y="17875"/>
                  </a:lnTo>
                  <a:lnTo>
                    <a:pt x="465825" y="8055"/>
                  </a:lnTo>
                  <a:lnTo>
                    <a:pt x="513137" y="2041"/>
                  </a:lnTo>
                  <a:lnTo>
                    <a:pt x="561594" y="0"/>
                  </a:lnTo>
                  <a:lnTo>
                    <a:pt x="610050" y="2041"/>
                  </a:lnTo>
                  <a:lnTo>
                    <a:pt x="657362" y="8055"/>
                  </a:lnTo>
                  <a:lnTo>
                    <a:pt x="703360" y="17875"/>
                  </a:lnTo>
                  <a:lnTo>
                    <a:pt x="747877" y="31333"/>
                  </a:lnTo>
                  <a:lnTo>
                    <a:pt x="790744" y="48262"/>
                  </a:lnTo>
                  <a:lnTo>
                    <a:pt x="831791" y="68496"/>
                  </a:lnTo>
                  <a:lnTo>
                    <a:pt x="870851" y="91867"/>
                  </a:lnTo>
                  <a:lnTo>
                    <a:pt x="907756" y="118208"/>
                  </a:lnTo>
                  <a:lnTo>
                    <a:pt x="942335" y="147353"/>
                  </a:lnTo>
                  <a:lnTo>
                    <a:pt x="974421" y="179134"/>
                  </a:lnTo>
                  <a:lnTo>
                    <a:pt x="1003846" y="213385"/>
                  </a:lnTo>
                  <a:lnTo>
                    <a:pt x="1030440" y="249939"/>
                  </a:lnTo>
                  <a:lnTo>
                    <a:pt x="1054035" y="288628"/>
                  </a:lnTo>
                  <a:lnTo>
                    <a:pt x="1074462" y="329286"/>
                  </a:lnTo>
                  <a:lnTo>
                    <a:pt x="1091554" y="371745"/>
                  </a:lnTo>
                  <a:lnTo>
                    <a:pt x="1105141" y="415839"/>
                  </a:lnTo>
                  <a:lnTo>
                    <a:pt x="1115054" y="461401"/>
                  </a:lnTo>
                  <a:lnTo>
                    <a:pt x="1121126" y="508263"/>
                  </a:lnTo>
                  <a:lnTo>
                    <a:pt x="1123188" y="556260"/>
                  </a:lnTo>
                  <a:lnTo>
                    <a:pt x="1121126" y="604256"/>
                  </a:lnTo>
                  <a:lnTo>
                    <a:pt x="1115054" y="651118"/>
                  </a:lnTo>
                  <a:lnTo>
                    <a:pt x="1105141" y="696680"/>
                  </a:lnTo>
                  <a:lnTo>
                    <a:pt x="1091554" y="740774"/>
                  </a:lnTo>
                  <a:lnTo>
                    <a:pt x="1074462" y="783233"/>
                  </a:lnTo>
                  <a:lnTo>
                    <a:pt x="1054035" y="823891"/>
                  </a:lnTo>
                  <a:lnTo>
                    <a:pt x="1030440" y="862580"/>
                  </a:lnTo>
                  <a:lnTo>
                    <a:pt x="1003846" y="899134"/>
                  </a:lnTo>
                  <a:lnTo>
                    <a:pt x="974421" y="933385"/>
                  </a:lnTo>
                  <a:lnTo>
                    <a:pt x="942335" y="965166"/>
                  </a:lnTo>
                  <a:lnTo>
                    <a:pt x="907756" y="994311"/>
                  </a:lnTo>
                  <a:lnTo>
                    <a:pt x="870851" y="1020652"/>
                  </a:lnTo>
                  <a:lnTo>
                    <a:pt x="831791" y="1044023"/>
                  </a:lnTo>
                  <a:lnTo>
                    <a:pt x="790744" y="1064257"/>
                  </a:lnTo>
                  <a:lnTo>
                    <a:pt x="747877" y="1081186"/>
                  </a:lnTo>
                  <a:lnTo>
                    <a:pt x="703360" y="1094644"/>
                  </a:lnTo>
                  <a:lnTo>
                    <a:pt x="657362" y="1104464"/>
                  </a:lnTo>
                  <a:lnTo>
                    <a:pt x="610050" y="1110478"/>
                  </a:lnTo>
                  <a:lnTo>
                    <a:pt x="561594" y="1112519"/>
                  </a:lnTo>
                  <a:lnTo>
                    <a:pt x="513137" y="1110478"/>
                  </a:lnTo>
                  <a:lnTo>
                    <a:pt x="465825" y="1104464"/>
                  </a:lnTo>
                  <a:lnTo>
                    <a:pt x="419827" y="1094644"/>
                  </a:lnTo>
                  <a:lnTo>
                    <a:pt x="375310" y="1081186"/>
                  </a:lnTo>
                  <a:lnTo>
                    <a:pt x="332443" y="1064257"/>
                  </a:lnTo>
                  <a:lnTo>
                    <a:pt x="291396" y="1044023"/>
                  </a:lnTo>
                  <a:lnTo>
                    <a:pt x="252336" y="1020652"/>
                  </a:lnTo>
                  <a:lnTo>
                    <a:pt x="215431" y="994311"/>
                  </a:lnTo>
                  <a:lnTo>
                    <a:pt x="180852" y="965166"/>
                  </a:lnTo>
                  <a:lnTo>
                    <a:pt x="148766" y="933385"/>
                  </a:lnTo>
                  <a:lnTo>
                    <a:pt x="119341" y="899134"/>
                  </a:lnTo>
                  <a:lnTo>
                    <a:pt x="92747" y="862580"/>
                  </a:lnTo>
                  <a:lnTo>
                    <a:pt x="69152" y="823891"/>
                  </a:lnTo>
                  <a:lnTo>
                    <a:pt x="48725" y="783233"/>
                  </a:lnTo>
                  <a:lnTo>
                    <a:pt x="31633" y="740774"/>
                  </a:lnTo>
                  <a:lnTo>
                    <a:pt x="18046" y="696680"/>
                  </a:lnTo>
                  <a:lnTo>
                    <a:pt x="8133" y="651118"/>
                  </a:lnTo>
                  <a:lnTo>
                    <a:pt x="2061" y="604256"/>
                  </a:lnTo>
                  <a:lnTo>
                    <a:pt x="0" y="55626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1" name="object 121"/>
          <p:cNvSpPr txBox="1"/>
          <p:nvPr/>
        </p:nvSpPr>
        <p:spPr>
          <a:xfrm>
            <a:off x="11614404" y="6218611"/>
            <a:ext cx="314325" cy="29972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fld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4996" y="600278"/>
            <a:ext cx="91293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INDIA</a:t>
            </a:r>
            <a:r>
              <a:rPr sz="4000" spc="-20" dirty="0"/>
              <a:t> </a:t>
            </a:r>
            <a:r>
              <a:rPr sz="4000" spc="-5" dirty="0"/>
              <a:t>BATTING</a:t>
            </a:r>
            <a:r>
              <a:rPr sz="4000" spc="-45" dirty="0"/>
              <a:t> </a:t>
            </a:r>
            <a:r>
              <a:rPr sz="4000" spc="-5" dirty="0"/>
              <a:t>STATS</a:t>
            </a:r>
            <a:r>
              <a:rPr sz="4000" spc="-10" dirty="0"/>
              <a:t> </a:t>
            </a:r>
            <a:r>
              <a:rPr sz="4000" spc="-5" dirty="0"/>
              <a:t>EVERY</a:t>
            </a:r>
            <a:r>
              <a:rPr sz="4000" spc="-15" dirty="0"/>
              <a:t> </a:t>
            </a:r>
            <a:r>
              <a:rPr sz="4000" spc="-10" dirty="0"/>
              <a:t>MATCH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62738" y="428498"/>
            <a:ext cx="10311130" cy="5754370"/>
            <a:chOff x="62738" y="428498"/>
            <a:chExt cx="10311130" cy="57543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1599" y="1552956"/>
              <a:ext cx="9002268" cy="46299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38" y="441198"/>
              <a:ext cx="1123188" cy="11125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5438" y="441198"/>
              <a:ext cx="1123315" cy="1112520"/>
            </a:xfrm>
            <a:custGeom>
              <a:avLst/>
              <a:gdLst/>
              <a:ahLst/>
              <a:cxnLst/>
              <a:rect l="l" t="t" r="r" b="b"/>
              <a:pathLst>
                <a:path w="1123315" h="1112520">
                  <a:moveTo>
                    <a:pt x="0" y="556260"/>
                  </a:moveTo>
                  <a:lnTo>
                    <a:pt x="2061" y="508263"/>
                  </a:lnTo>
                  <a:lnTo>
                    <a:pt x="8133" y="461401"/>
                  </a:lnTo>
                  <a:lnTo>
                    <a:pt x="18046" y="415839"/>
                  </a:lnTo>
                  <a:lnTo>
                    <a:pt x="31633" y="371745"/>
                  </a:lnTo>
                  <a:lnTo>
                    <a:pt x="48725" y="329286"/>
                  </a:lnTo>
                  <a:lnTo>
                    <a:pt x="69152" y="288628"/>
                  </a:lnTo>
                  <a:lnTo>
                    <a:pt x="92747" y="249939"/>
                  </a:lnTo>
                  <a:lnTo>
                    <a:pt x="119341" y="213385"/>
                  </a:lnTo>
                  <a:lnTo>
                    <a:pt x="148766" y="179134"/>
                  </a:lnTo>
                  <a:lnTo>
                    <a:pt x="180852" y="147353"/>
                  </a:lnTo>
                  <a:lnTo>
                    <a:pt x="215431" y="118208"/>
                  </a:lnTo>
                  <a:lnTo>
                    <a:pt x="252336" y="91867"/>
                  </a:lnTo>
                  <a:lnTo>
                    <a:pt x="291396" y="68496"/>
                  </a:lnTo>
                  <a:lnTo>
                    <a:pt x="332443" y="48262"/>
                  </a:lnTo>
                  <a:lnTo>
                    <a:pt x="375310" y="31333"/>
                  </a:lnTo>
                  <a:lnTo>
                    <a:pt x="419827" y="17875"/>
                  </a:lnTo>
                  <a:lnTo>
                    <a:pt x="465825" y="8055"/>
                  </a:lnTo>
                  <a:lnTo>
                    <a:pt x="513137" y="2041"/>
                  </a:lnTo>
                  <a:lnTo>
                    <a:pt x="561594" y="0"/>
                  </a:lnTo>
                  <a:lnTo>
                    <a:pt x="610050" y="2041"/>
                  </a:lnTo>
                  <a:lnTo>
                    <a:pt x="657362" y="8055"/>
                  </a:lnTo>
                  <a:lnTo>
                    <a:pt x="703360" y="17875"/>
                  </a:lnTo>
                  <a:lnTo>
                    <a:pt x="747877" y="31333"/>
                  </a:lnTo>
                  <a:lnTo>
                    <a:pt x="790744" y="48262"/>
                  </a:lnTo>
                  <a:lnTo>
                    <a:pt x="831791" y="68496"/>
                  </a:lnTo>
                  <a:lnTo>
                    <a:pt x="870851" y="91867"/>
                  </a:lnTo>
                  <a:lnTo>
                    <a:pt x="907756" y="118208"/>
                  </a:lnTo>
                  <a:lnTo>
                    <a:pt x="942335" y="147353"/>
                  </a:lnTo>
                  <a:lnTo>
                    <a:pt x="974421" y="179134"/>
                  </a:lnTo>
                  <a:lnTo>
                    <a:pt x="1003846" y="213385"/>
                  </a:lnTo>
                  <a:lnTo>
                    <a:pt x="1030440" y="249939"/>
                  </a:lnTo>
                  <a:lnTo>
                    <a:pt x="1054035" y="288628"/>
                  </a:lnTo>
                  <a:lnTo>
                    <a:pt x="1074462" y="329286"/>
                  </a:lnTo>
                  <a:lnTo>
                    <a:pt x="1091554" y="371745"/>
                  </a:lnTo>
                  <a:lnTo>
                    <a:pt x="1105141" y="415839"/>
                  </a:lnTo>
                  <a:lnTo>
                    <a:pt x="1115054" y="461401"/>
                  </a:lnTo>
                  <a:lnTo>
                    <a:pt x="1121126" y="508263"/>
                  </a:lnTo>
                  <a:lnTo>
                    <a:pt x="1123188" y="556260"/>
                  </a:lnTo>
                  <a:lnTo>
                    <a:pt x="1121126" y="604256"/>
                  </a:lnTo>
                  <a:lnTo>
                    <a:pt x="1115054" y="651118"/>
                  </a:lnTo>
                  <a:lnTo>
                    <a:pt x="1105141" y="696680"/>
                  </a:lnTo>
                  <a:lnTo>
                    <a:pt x="1091554" y="740774"/>
                  </a:lnTo>
                  <a:lnTo>
                    <a:pt x="1074462" y="783233"/>
                  </a:lnTo>
                  <a:lnTo>
                    <a:pt x="1054035" y="823891"/>
                  </a:lnTo>
                  <a:lnTo>
                    <a:pt x="1030440" y="862580"/>
                  </a:lnTo>
                  <a:lnTo>
                    <a:pt x="1003846" y="899134"/>
                  </a:lnTo>
                  <a:lnTo>
                    <a:pt x="974421" y="933385"/>
                  </a:lnTo>
                  <a:lnTo>
                    <a:pt x="942335" y="965166"/>
                  </a:lnTo>
                  <a:lnTo>
                    <a:pt x="907756" y="994311"/>
                  </a:lnTo>
                  <a:lnTo>
                    <a:pt x="870851" y="1020652"/>
                  </a:lnTo>
                  <a:lnTo>
                    <a:pt x="831791" y="1044023"/>
                  </a:lnTo>
                  <a:lnTo>
                    <a:pt x="790744" y="1064257"/>
                  </a:lnTo>
                  <a:lnTo>
                    <a:pt x="747877" y="1081186"/>
                  </a:lnTo>
                  <a:lnTo>
                    <a:pt x="703360" y="1094644"/>
                  </a:lnTo>
                  <a:lnTo>
                    <a:pt x="657362" y="1104464"/>
                  </a:lnTo>
                  <a:lnTo>
                    <a:pt x="610050" y="1110478"/>
                  </a:lnTo>
                  <a:lnTo>
                    <a:pt x="561594" y="1112519"/>
                  </a:lnTo>
                  <a:lnTo>
                    <a:pt x="513137" y="1110478"/>
                  </a:lnTo>
                  <a:lnTo>
                    <a:pt x="465825" y="1104464"/>
                  </a:lnTo>
                  <a:lnTo>
                    <a:pt x="419827" y="1094644"/>
                  </a:lnTo>
                  <a:lnTo>
                    <a:pt x="375310" y="1081186"/>
                  </a:lnTo>
                  <a:lnTo>
                    <a:pt x="332443" y="1064257"/>
                  </a:lnTo>
                  <a:lnTo>
                    <a:pt x="291396" y="1044023"/>
                  </a:lnTo>
                  <a:lnTo>
                    <a:pt x="252336" y="1020652"/>
                  </a:lnTo>
                  <a:lnTo>
                    <a:pt x="215431" y="994311"/>
                  </a:lnTo>
                  <a:lnTo>
                    <a:pt x="180852" y="965166"/>
                  </a:lnTo>
                  <a:lnTo>
                    <a:pt x="148766" y="933385"/>
                  </a:lnTo>
                  <a:lnTo>
                    <a:pt x="119341" y="899134"/>
                  </a:lnTo>
                  <a:lnTo>
                    <a:pt x="92747" y="862580"/>
                  </a:lnTo>
                  <a:lnTo>
                    <a:pt x="69152" y="823891"/>
                  </a:lnTo>
                  <a:lnTo>
                    <a:pt x="48725" y="783233"/>
                  </a:lnTo>
                  <a:lnTo>
                    <a:pt x="31633" y="740774"/>
                  </a:lnTo>
                  <a:lnTo>
                    <a:pt x="18046" y="696680"/>
                  </a:lnTo>
                  <a:lnTo>
                    <a:pt x="8133" y="651118"/>
                  </a:lnTo>
                  <a:lnTo>
                    <a:pt x="2061" y="604256"/>
                  </a:lnTo>
                  <a:lnTo>
                    <a:pt x="0" y="55626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4996" y="633806"/>
            <a:ext cx="94316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AUSTRALIA</a:t>
            </a:r>
            <a:r>
              <a:rPr spc="-10" dirty="0"/>
              <a:t> </a:t>
            </a:r>
            <a:r>
              <a:rPr spc="-5" dirty="0"/>
              <a:t>BATTING</a:t>
            </a:r>
            <a:r>
              <a:rPr spc="-15" dirty="0"/>
              <a:t> </a:t>
            </a:r>
            <a:r>
              <a:rPr dirty="0"/>
              <a:t>STATS</a:t>
            </a:r>
            <a:r>
              <a:rPr spc="-35" dirty="0"/>
              <a:t> </a:t>
            </a:r>
            <a:r>
              <a:rPr dirty="0"/>
              <a:t>EVERY</a:t>
            </a:r>
            <a:r>
              <a:rPr spc="-30" dirty="0"/>
              <a:t> </a:t>
            </a:r>
            <a:r>
              <a:rPr spc="-5" dirty="0"/>
              <a:t>MATCH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738" y="428498"/>
            <a:ext cx="5806440" cy="5440680"/>
            <a:chOff x="62738" y="428498"/>
            <a:chExt cx="5806440" cy="54406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2371" y="1552956"/>
              <a:ext cx="4416552" cy="43159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38" y="441198"/>
              <a:ext cx="1123188" cy="11125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5438" y="441198"/>
              <a:ext cx="1123315" cy="1112520"/>
            </a:xfrm>
            <a:custGeom>
              <a:avLst/>
              <a:gdLst/>
              <a:ahLst/>
              <a:cxnLst/>
              <a:rect l="l" t="t" r="r" b="b"/>
              <a:pathLst>
                <a:path w="1123315" h="1112520">
                  <a:moveTo>
                    <a:pt x="0" y="556260"/>
                  </a:moveTo>
                  <a:lnTo>
                    <a:pt x="2061" y="508263"/>
                  </a:lnTo>
                  <a:lnTo>
                    <a:pt x="8133" y="461401"/>
                  </a:lnTo>
                  <a:lnTo>
                    <a:pt x="18046" y="415839"/>
                  </a:lnTo>
                  <a:lnTo>
                    <a:pt x="31633" y="371745"/>
                  </a:lnTo>
                  <a:lnTo>
                    <a:pt x="48725" y="329286"/>
                  </a:lnTo>
                  <a:lnTo>
                    <a:pt x="69152" y="288628"/>
                  </a:lnTo>
                  <a:lnTo>
                    <a:pt x="92747" y="249939"/>
                  </a:lnTo>
                  <a:lnTo>
                    <a:pt x="119341" y="213385"/>
                  </a:lnTo>
                  <a:lnTo>
                    <a:pt x="148766" y="179134"/>
                  </a:lnTo>
                  <a:lnTo>
                    <a:pt x="180852" y="147353"/>
                  </a:lnTo>
                  <a:lnTo>
                    <a:pt x="215431" y="118208"/>
                  </a:lnTo>
                  <a:lnTo>
                    <a:pt x="252336" y="91867"/>
                  </a:lnTo>
                  <a:lnTo>
                    <a:pt x="291396" y="68496"/>
                  </a:lnTo>
                  <a:lnTo>
                    <a:pt x="332443" y="48262"/>
                  </a:lnTo>
                  <a:lnTo>
                    <a:pt x="375310" y="31333"/>
                  </a:lnTo>
                  <a:lnTo>
                    <a:pt x="419827" y="17875"/>
                  </a:lnTo>
                  <a:lnTo>
                    <a:pt x="465825" y="8055"/>
                  </a:lnTo>
                  <a:lnTo>
                    <a:pt x="513137" y="2041"/>
                  </a:lnTo>
                  <a:lnTo>
                    <a:pt x="561594" y="0"/>
                  </a:lnTo>
                  <a:lnTo>
                    <a:pt x="610050" y="2041"/>
                  </a:lnTo>
                  <a:lnTo>
                    <a:pt x="657362" y="8055"/>
                  </a:lnTo>
                  <a:lnTo>
                    <a:pt x="703360" y="17875"/>
                  </a:lnTo>
                  <a:lnTo>
                    <a:pt x="747877" y="31333"/>
                  </a:lnTo>
                  <a:lnTo>
                    <a:pt x="790744" y="48262"/>
                  </a:lnTo>
                  <a:lnTo>
                    <a:pt x="831791" y="68496"/>
                  </a:lnTo>
                  <a:lnTo>
                    <a:pt x="870851" y="91867"/>
                  </a:lnTo>
                  <a:lnTo>
                    <a:pt x="907756" y="118208"/>
                  </a:lnTo>
                  <a:lnTo>
                    <a:pt x="942335" y="147353"/>
                  </a:lnTo>
                  <a:lnTo>
                    <a:pt x="974421" y="179134"/>
                  </a:lnTo>
                  <a:lnTo>
                    <a:pt x="1003846" y="213385"/>
                  </a:lnTo>
                  <a:lnTo>
                    <a:pt x="1030440" y="249939"/>
                  </a:lnTo>
                  <a:lnTo>
                    <a:pt x="1054035" y="288628"/>
                  </a:lnTo>
                  <a:lnTo>
                    <a:pt x="1074462" y="329286"/>
                  </a:lnTo>
                  <a:lnTo>
                    <a:pt x="1091554" y="371745"/>
                  </a:lnTo>
                  <a:lnTo>
                    <a:pt x="1105141" y="415839"/>
                  </a:lnTo>
                  <a:lnTo>
                    <a:pt x="1115054" y="461401"/>
                  </a:lnTo>
                  <a:lnTo>
                    <a:pt x="1121126" y="508263"/>
                  </a:lnTo>
                  <a:lnTo>
                    <a:pt x="1123188" y="556260"/>
                  </a:lnTo>
                  <a:lnTo>
                    <a:pt x="1121126" y="604256"/>
                  </a:lnTo>
                  <a:lnTo>
                    <a:pt x="1115054" y="651118"/>
                  </a:lnTo>
                  <a:lnTo>
                    <a:pt x="1105141" y="696680"/>
                  </a:lnTo>
                  <a:lnTo>
                    <a:pt x="1091554" y="740774"/>
                  </a:lnTo>
                  <a:lnTo>
                    <a:pt x="1074462" y="783233"/>
                  </a:lnTo>
                  <a:lnTo>
                    <a:pt x="1054035" y="823891"/>
                  </a:lnTo>
                  <a:lnTo>
                    <a:pt x="1030440" y="862580"/>
                  </a:lnTo>
                  <a:lnTo>
                    <a:pt x="1003846" y="899134"/>
                  </a:lnTo>
                  <a:lnTo>
                    <a:pt x="974421" y="933385"/>
                  </a:lnTo>
                  <a:lnTo>
                    <a:pt x="942335" y="965166"/>
                  </a:lnTo>
                  <a:lnTo>
                    <a:pt x="907756" y="994311"/>
                  </a:lnTo>
                  <a:lnTo>
                    <a:pt x="870851" y="1020652"/>
                  </a:lnTo>
                  <a:lnTo>
                    <a:pt x="831791" y="1044023"/>
                  </a:lnTo>
                  <a:lnTo>
                    <a:pt x="790744" y="1064257"/>
                  </a:lnTo>
                  <a:lnTo>
                    <a:pt x="747877" y="1081186"/>
                  </a:lnTo>
                  <a:lnTo>
                    <a:pt x="703360" y="1094644"/>
                  </a:lnTo>
                  <a:lnTo>
                    <a:pt x="657362" y="1104464"/>
                  </a:lnTo>
                  <a:lnTo>
                    <a:pt x="610050" y="1110478"/>
                  </a:lnTo>
                  <a:lnTo>
                    <a:pt x="561594" y="1112519"/>
                  </a:lnTo>
                  <a:lnTo>
                    <a:pt x="513137" y="1110478"/>
                  </a:lnTo>
                  <a:lnTo>
                    <a:pt x="465825" y="1104464"/>
                  </a:lnTo>
                  <a:lnTo>
                    <a:pt x="419827" y="1094644"/>
                  </a:lnTo>
                  <a:lnTo>
                    <a:pt x="375310" y="1081186"/>
                  </a:lnTo>
                  <a:lnTo>
                    <a:pt x="332443" y="1064257"/>
                  </a:lnTo>
                  <a:lnTo>
                    <a:pt x="291396" y="1044023"/>
                  </a:lnTo>
                  <a:lnTo>
                    <a:pt x="252336" y="1020652"/>
                  </a:lnTo>
                  <a:lnTo>
                    <a:pt x="215431" y="994311"/>
                  </a:lnTo>
                  <a:lnTo>
                    <a:pt x="180852" y="965166"/>
                  </a:lnTo>
                  <a:lnTo>
                    <a:pt x="148766" y="933385"/>
                  </a:lnTo>
                  <a:lnTo>
                    <a:pt x="119341" y="899134"/>
                  </a:lnTo>
                  <a:lnTo>
                    <a:pt x="92747" y="862580"/>
                  </a:lnTo>
                  <a:lnTo>
                    <a:pt x="69152" y="823891"/>
                  </a:lnTo>
                  <a:lnTo>
                    <a:pt x="48725" y="783233"/>
                  </a:lnTo>
                  <a:lnTo>
                    <a:pt x="31633" y="740774"/>
                  </a:lnTo>
                  <a:lnTo>
                    <a:pt x="18046" y="696680"/>
                  </a:lnTo>
                  <a:lnTo>
                    <a:pt x="8133" y="651118"/>
                  </a:lnTo>
                  <a:lnTo>
                    <a:pt x="2061" y="604256"/>
                  </a:lnTo>
                  <a:lnTo>
                    <a:pt x="0" y="55626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4996" y="633806"/>
            <a:ext cx="94316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AUSTRALIA</a:t>
            </a:r>
            <a:r>
              <a:rPr spc="-10" dirty="0"/>
              <a:t> </a:t>
            </a:r>
            <a:r>
              <a:rPr spc="-5" dirty="0"/>
              <a:t>BATTING</a:t>
            </a:r>
            <a:r>
              <a:rPr spc="-15" dirty="0"/>
              <a:t> </a:t>
            </a:r>
            <a:r>
              <a:rPr dirty="0"/>
              <a:t>STATS</a:t>
            </a:r>
            <a:r>
              <a:rPr spc="-35" dirty="0"/>
              <a:t> </a:t>
            </a:r>
            <a:r>
              <a:rPr dirty="0"/>
              <a:t>EVERY</a:t>
            </a:r>
            <a:r>
              <a:rPr spc="-30" dirty="0"/>
              <a:t> </a:t>
            </a:r>
            <a:r>
              <a:rPr spc="-5" dirty="0"/>
              <a:t>MATCH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738" y="428498"/>
            <a:ext cx="10238105" cy="5754370"/>
            <a:chOff x="62738" y="428498"/>
            <a:chExt cx="10238105" cy="57543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7696" y="1552956"/>
              <a:ext cx="8923020" cy="46299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38" y="441198"/>
              <a:ext cx="1123188" cy="11125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5438" y="441198"/>
              <a:ext cx="1123315" cy="1112520"/>
            </a:xfrm>
            <a:custGeom>
              <a:avLst/>
              <a:gdLst/>
              <a:ahLst/>
              <a:cxnLst/>
              <a:rect l="l" t="t" r="r" b="b"/>
              <a:pathLst>
                <a:path w="1123315" h="1112520">
                  <a:moveTo>
                    <a:pt x="0" y="556260"/>
                  </a:moveTo>
                  <a:lnTo>
                    <a:pt x="2061" y="508263"/>
                  </a:lnTo>
                  <a:lnTo>
                    <a:pt x="8133" y="461401"/>
                  </a:lnTo>
                  <a:lnTo>
                    <a:pt x="18046" y="415839"/>
                  </a:lnTo>
                  <a:lnTo>
                    <a:pt x="31633" y="371745"/>
                  </a:lnTo>
                  <a:lnTo>
                    <a:pt x="48725" y="329286"/>
                  </a:lnTo>
                  <a:lnTo>
                    <a:pt x="69152" y="288628"/>
                  </a:lnTo>
                  <a:lnTo>
                    <a:pt x="92747" y="249939"/>
                  </a:lnTo>
                  <a:lnTo>
                    <a:pt x="119341" y="213385"/>
                  </a:lnTo>
                  <a:lnTo>
                    <a:pt x="148766" y="179134"/>
                  </a:lnTo>
                  <a:lnTo>
                    <a:pt x="180852" y="147353"/>
                  </a:lnTo>
                  <a:lnTo>
                    <a:pt x="215431" y="118208"/>
                  </a:lnTo>
                  <a:lnTo>
                    <a:pt x="252336" y="91867"/>
                  </a:lnTo>
                  <a:lnTo>
                    <a:pt x="291396" y="68496"/>
                  </a:lnTo>
                  <a:lnTo>
                    <a:pt x="332443" y="48262"/>
                  </a:lnTo>
                  <a:lnTo>
                    <a:pt x="375310" y="31333"/>
                  </a:lnTo>
                  <a:lnTo>
                    <a:pt x="419827" y="17875"/>
                  </a:lnTo>
                  <a:lnTo>
                    <a:pt x="465825" y="8055"/>
                  </a:lnTo>
                  <a:lnTo>
                    <a:pt x="513137" y="2041"/>
                  </a:lnTo>
                  <a:lnTo>
                    <a:pt x="561594" y="0"/>
                  </a:lnTo>
                  <a:lnTo>
                    <a:pt x="610050" y="2041"/>
                  </a:lnTo>
                  <a:lnTo>
                    <a:pt x="657362" y="8055"/>
                  </a:lnTo>
                  <a:lnTo>
                    <a:pt x="703360" y="17875"/>
                  </a:lnTo>
                  <a:lnTo>
                    <a:pt x="747877" y="31333"/>
                  </a:lnTo>
                  <a:lnTo>
                    <a:pt x="790744" y="48262"/>
                  </a:lnTo>
                  <a:lnTo>
                    <a:pt x="831791" y="68496"/>
                  </a:lnTo>
                  <a:lnTo>
                    <a:pt x="870851" y="91867"/>
                  </a:lnTo>
                  <a:lnTo>
                    <a:pt x="907756" y="118208"/>
                  </a:lnTo>
                  <a:lnTo>
                    <a:pt x="942335" y="147353"/>
                  </a:lnTo>
                  <a:lnTo>
                    <a:pt x="974421" y="179134"/>
                  </a:lnTo>
                  <a:lnTo>
                    <a:pt x="1003846" y="213385"/>
                  </a:lnTo>
                  <a:lnTo>
                    <a:pt x="1030440" y="249939"/>
                  </a:lnTo>
                  <a:lnTo>
                    <a:pt x="1054035" y="288628"/>
                  </a:lnTo>
                  <a:lnTo>
                    <a:pt x="1074462" y="329286"/>
                  </a:lnTo>
                  <a:lnTo>
                    <a:pt x="1091554" y="371745"/>
                  </a:lnTo>
                  <a:lnTo>
                    <a:pt x="1105141" y="415839"/>
                  </a:lnTo>
                  <a:lnTo>
                    <a:pt x="1115054" y="461401"/>
                  </a:lnTo>
                  <a:lnTo>
                    <a:pt x="1121126" y="508263"/>
                  </a:lnTo>
                  <a:lnTo>
                    <a:pt x="1123188" y="556260"/>
                  </a:lnTo>
                  <a:lnTo>
                    <a:pt x="1121126" y="604256"/>
                  </a:lnTo>
                  <a:lnTo>
                    <a:pt x="1115054" y="651118"/>
                  </a:lnTo>
                  <a:lnTo>
                    <a:pt x="1105141" y="696680"/>
                  </a:lnTo>
                  <a:lnTo>
                    <a:pt x="1091554" y="740774"/>
                  </a:lnTo>
                  <a:lnTo>
                    <a:pt x="1074462" y="783233"/>
                  </a:lnTo>
                  <a:lnTo>
                    <a:pt x="1054035" y="823891"/>
                  </a:lnTo>
                  <a:lnTo>
                    <a:pt x="1030440" y="862580"/>
                  </a:lnTo>
                  <a:lnTo>
                    <a:pt x="1003846" y="899134"/>
                  </a:lnTo>
                  <a:lnTo>
                    <a:pt x="974421" y="933385"/>
                  </a:lnTo>
                  <a:lnTo>
                    <a:pt x="942335" y="965166"/>
                  </a:lnTo>
                  <a:lnTo>
                    <a:pt x="907756" y="994311"/>
                  </a:lnTo>
                  <a:lnTo>
                    <a:pt x="870851" y="1020652"/>
                  </a:lnTo>
                  <a:lnTo>
                    <a:pt x="831791" y="1044023"/>
                  </a:lnTo>
                  <a:lnTo>
                    <a:pt x="790744" y="1064257"/>
                  </a:lnTo>
                  <a:lnTo>
                    <a:pt x="747877" y="1081186"/>
                  </a:lnTo>
                  <a:lnTo>
                    <a:pt x="703360" y="1094644"/>
                  </a:lnTo>
                  <a:lnTo>
                    <a:pt x="657362" y="1104464"/>
                  </a:lnTo>
                  <a:lnTo>
                    <a:pt x="610050" y="1110478"/>
                  </a:lnTo>
                  <a:lnTo>
                    <a:pt x="561594" y="1112519"/>
                  </a:lnTo>
                  <a:lnTo>
                    <a:pt x="513137" y="1110478"/>
                  </a:lnTo>
                  <a:lnTo>
                    <a:pt x="465825" y="1104464"/>
                  </a:lnTo>
                  <a:lnTo>
                    <a:pt x="419827" y="1094644"/>
                  </a:lnTo>
                  <a:lnTo>
                    <a:pt x="375310" y="1081186"/>
                  </a:lnTo>
                  <a:lnTo>
                    <a:pt x="332443" y="1064257"/>
                  </a:lnTo>
                  <a:lnTo>
                    <a:pt x="291396" y="1044023"/>
                  </a:lnTo>
                  <a:lnTo>
                    <a:pt x="252336" y="1020652"/>
                  </a:lnTo>
                  <a:lnTo>
                    <a:pt x="215431" y="994311"/>
                  </a:lnTo>
                  <a:lnTo>
                    <a:pt x="180852" y="965166"/>
                  </a:lnTo>
                  <a:lnTo>
                    <a:pt x="148766" y="933385"/>
                  </a:lnTo>
                  <a:lnTo>
                    <a:pt x="119341" y="899134"/>
                  </a:lnTo>
                  <a:lnTo>
                    <a:pt x="92747" y="862580"/>
                  </a:lnTo>
                  <a:lnTo>
                    <a:pt x="69152" y="823891"/>
                  </a:lnTo>
                  <a:lnTo>
                    <a:pt x="48725" y="783233"/>
                  </a:lnTo>
                  <a:lnTo>
                    <a:pt x="31633" y="740774"/>
                  </a:lnTo>
                  <a:lnTo>
                    <a:pt x="18046" y="696680"/>
                  </a:lnTo>
                  <a:lnTo>
                    <a:pt x="8133" y="651118"/>
                  </a:lnTo>
                  <a:lnTo>
                    <a:pt x="2061" y="604256"/>
                  </a:lnTo>
                  <a:lnTo>
                    <a:pt x="0" y="55626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4996" y="633806"/>
            <a:ext cx="94018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MAXIMUM</a:t>
            </a:r>
            <a:r>
              <a:rPr spc="-15" dirty="0"/>
              <a:t> </a:t>
            </a:r>
            <a:r>
              <a:rPr spc="-5" dirty="0"/>
              <a:t>RUNS</a:t>
            </a:r>
            <a:r>
              <a:rPr spc="-15" dirty="0"/>
              <a:t> </a:t>
            </a:r>
            <a:r>
              <a:rPr dirty="0"/>
              <a:t>SCORER</a:t>
            </a:r>
            <a:r>
              <a:rPr spc="-25" dirty="0"/>
              <a:t> </a:t>
            </a:r>
            <a:r>
              <a:rPr spc="-5" dirty="0"/>
              <a:t>IN</a:t>
            </a:r>
            <a:r>
              <a:rPr spc="-15" dirty="0"/>
              <a:t> </a:t>
            </a:r>
            <a:r>
              <a:rPr dirty="0"/>
              <a:t>EVERY</a:t>
            </a:r>
            <a:r>
              <a:rPr spc="-30" dirty="0"/>
              <a:t> </a:t>
            </a:r>
            <a:r>
              <a:rPr spc="-5" dirty="0"/>
              <a:t>MATCH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9324" y="1552955"/>
            <a:ext cx="8474964" cy="26090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4996" y="633806"/>
            <a:ext cx="94018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MAXIMUM</a:t>
            </a:r>
            <a:r>
              <a:rPr spc="-15" dirty="0"/>
              <a:t> </a:t>
            </a:r>
            <a:r>
              <a:rPr spc="-5" dirty="0"/>
              <a:t>RUNS</a:t>
            </a:r>
            <a:r>
              <a:rPr spc="-15" dirty="0"/>
              <a:t> </a:t>
            </a:r>
            <a:r>
              <a:rPr dirty="0"/>
              <a:t>SCORER</a:t>
            </a:r>
            <a:r>
              <a:rPr spc="-25" dirty="0"/>
              <a:t> </a:t>
            </a:r>
            <a:r>
              <a:rPr spc="-5" dirty="0"/>
              <a:t>IN</a:t>
            </a:r>
            <a:r>
              <a:rPr spc="-15" dirty="0"/>
              <a:t> </a:t>
            </a:r>
            <a:r>
              <a:rPr dirty="0"/>
              <a:t>EVERY</a:t>
            </a:r>
            <a:r>
              <a:rPr spc="-30" dirty="0"/>
              <a:t> </a:t>
            </a:r>
            <a:r>
              <a:rPr spc="-5" dirty="0"/>
              <a:t>MATCH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738" y="428498"/>
            <a:ext cx="10753090" cy="5507990"/>
            <a:chOff x="62738" y="428498"/>
            <a:chExt cx="10753090" cy="55079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6171" y="1552956"/>
              <a:ext cx="4604004" cy="4383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1823" y="1552956"/>
              <a:ext cx="4604004" cy="43754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38" y="441198"/>
              <a:ext cx="1123188" cy="11125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5438" y="441198"/>
              <a:ext cx="1123315" cy="1112520"/>
            </a:xfrm>
            <a:custGeom>
              <a:avLst/>
              <a:gdLst/>
              <a:ahLst/>
              <a:cxnLst/>
              <a:rect l="l" t="t" r="r" b="b"/>
              <a:pathLst>
                <a:path w="1123315" h="1112520">
                  <a:moveTo>
                    <a:pt x="0" y="556260"/>
                  </a:moveTo>
                  <a:lnTo>
                    <a:pt x="2061" y="508263"/>
                  </a:lnTo>
                  <a:lnTo>
                    <a:pt x="8133" y="461401"/>
                  </a:lnTo>
                  <a:lnTo>
                    <a:pt x="18046" y="415839"/>
                  </a:lnTo>
                  <a:lnTo>
                    <a:pt x="31633" y="371745"/>
                  </a:lnTo>
                  <a:lnTo>
                    <a:pt x="48725" y="329286"/>
                  </a:lnTo>
                  <a:lnTo>
                    <a:pt x="69152" y="288628"/>
                  </a:lnTo>
                  <a:lnTo>
                    <a:pt x="92747" y="249939"/>
                  </a:lnTo>
                  <a:lnTo>
                    <a:pt x="119341" y="213385"/>
                  </a:lnTo>
                  <a:lnTo>
                    <a:pt x="148766" y="179134"/>
                  </a:lnTo>
                  <a:lnTo>
                    <a:pt x="180852" y="147353"/>
                  </a:lnTo>
                  <a:lnTo>
                    <a:pt x="215431" y="118208"/>
                  </a:lnTo>
                  <a:lnTo>
                    <a:pt x="252336" y="91867"/>
                  </a:lnTo>
                  <a:lnTo>
                    <a:pt x="291396" y="68496"/>
                  </a:lnTo>
                  <a:lnTo>
                    <a:pt x="332443" y="48262"/>
                  </a:lnTo>
                  <a:lnTo>
                    <a:pt x="375310" y="31333"/>
                  </a:lnTo>
                  <a:lnTo>
                    <a:pt x="419827" y="17875"/>
                  </a:lnTo>
                  <a:lnTo>
                    <a:pt x="465825" y="8055"/>
                  </a:lnTo>
                  <a:lnTo>
                    <a:pt x="513137" y="2041"/>
                  </a:lnTo>
                  <a:lnTo>
                    <a:pt x="561594" y="0"/>
                  </a:lnTo>
                  <a:lnTo>
                    <a:pt x="610050" y="2041"/>
                  </a:lnTo>
                  <a:lnTo>
                    <a:pt x="657362" y="8055"/>
                  </a:lnTo>
                  <a:lnTo>
                    <a:pt x="703360" y="17875"/>
                  </a:lnTo>
                  <a:lnTo>
                    <a:pt x="747877" y="31333"/>
                  </a:lnTo>
                  <a:lnTo>
                    <a:pt x="790744" y="48262"/>
                  </a:lnTo>
                  <a:lnTo>
                    <a:pt x="831791" y="68496"/>
                  </a:lnTo>
                  <a:lnTo>
                    <a:pt x="870851" y="91867"/>
                  </a:lnTo>
                  <a:lnTo>
                    <a:pt x="907756" y="118208"/>
                  </a:lnTo>
                  <a:lnTo>
                    <a:pt x="942335" y="147353"/>
                  </a:lnTo>
                  <a:lnTo>
                    <a:pt x="974421" y="179134"/>
                  </a:lnTo>
                  <a:lnTo>
                    <a:pt x="1003846" y="213385"/>
                  </a:lnTo>
                  <a:lnTo>
                    <a:pt x="1030440" y="249939"/>
                  </a:lnTo>
                  <a:lnTo>
                    <a:pt x="1054035" y="288628"/>
                  </a:lnTo>
                  <a:lnTo>
                    <a:pt x="1074462" y="329286"/>
                  </a:lnTo>
                  <a:lnTo>
                    <a:pt x="1091554" y="371745"/>
                  </a:lnTo>
                  <a:lnTo>
                    <a:pt x="1105141" y="415839"/>
                  </a:lnTo>
                  <a:lnTo>
                    <a:pt x="1115054" y="461401"/>
                  </a:lnTo>
                  <a:lnTo>
                    <a:pt x="1121126" y="508263"/>
                  </a:lnTo>
                  <a:lnTo>
                    <a:pt x="1123188" y="556260"/>
                  </a:lnTo>
                  <a:lnTo>
                    <a:pt x="1121126" y="604256"/>
                  </a:lnTo>
                  <a:lnTo>
                    <a:pt x="1115054" y="651118"/>
                  </a:lnTo>
                  <a:lnTo>
                    <a:pt x="1105141" y="696680"/>
                  </a:lnTo>
                  <a:lnTo>
                    <a:pt x="1091554" y="740774"/>
                  </a:lnTo>
                  <a:lnTo>
                    <a:pt x="1074462" y="783233"/>
                  </a:lnTo>
                  <a:lnTo>
                    <a:pt x="1054035" y="823891"/>
                  </a:lnTo>
                  <a:lnTo>
                    <a:pt x="1030440" y="862580"/>
                  </a:lnTo>
                  <a:lnTo>
                    <a:pt x="1003846" y="899134"/>
                  </a:lnTo>
                  <a:lnTo>
                    <a:pt x="974421" y="933385"/>
                  </a:lnTo>
                  <a:lnTo>
                    <a:pt x="942335" y="965166"/>
                  </a:lnTo>
                  <a:lnTo>
                    <a:pt x="907756" y="994311"/>
                  </a:lnTo>
                  <a:lnTo>
                    <a:pt x="870851" y="1020652"/>
                  </a:lnTo>
                  <a:lnTo>
                    <a:pt x="831791" y="1044023"/>
                  </a:lnTo>
                  <a:lnTo>
                    <a:pt x="790744" y="1064257"/>
                  </a:lnTo>
                  <a:lnTo>
                    <a:pt x="747877" y="1081186"/>
                  </a:lnTo>
                  <a:lnTo>
                    <a:pt x="703360" y="1094644"/>
                  </a:lnTo>
                  <a:lnTo>
                    <a:pt x="657362" y="1104464"/>
                  </a:lnTo>
                  <a:lnTo>
                    <a:pt x="610050" y="1110478"/>
                  </a:lnTo>
                  <a:lnTo>
                    <a:pt x="561594" y="1112519"/>
                  </a:lnTo>
                  <a:lnTo>
                    <a:pt x="513137" y="1110478"/>
                  </a:lnTo>
                  <a:lnTo>
                    <a:pt x="465825" y="1104464"/>
                  </a:lnTo>
                  <a:lnTo>
                    <a:pt x="419827" y="1094644"/>
                  </a:lnTo>
                  <a:lnTo>
                    <a:pt x="375310" y="1081186"/>
                  </a:lnTo>
                  <a:lnTo>
                    <a:pt x="332443" y="1064257"/>
                  </a:lnTo>
                  <a:lnTo>
                    <a:pt x="291396" y="1044023"/>
                  </a:lnTo>
                  <a:lnTo>
                    <a:pt x="252336" y="1020652"/>
                  </a:lnTo>
                  <a:lnTo>
                    <a:pt x="215431" y="994311"/>
                  </a:lnTo>
                  <a:lnTo>
                    <a:pt x="180852" y="965166"/>
                  </a:lnTo>
                  <a:lnTo>
                    <a:pt x="148766" y="933385"/>
                  </a:lnTo>
                  <a:lnTo>
                    <a:pt x="119341" y="899134"/>
                  </a:lnTo>
                  <a:lnTo>
                    <a:pt x="92747" y="862580"/>
                  </a:lnTo>
                  <a:lnTo>
                    <a:pt x="69152" y="823891"/>
                  </a:lnTo>
                  <a:lnTo>
                    <a:pt x="48725" y="783233"/>
                  </a:lnTo>
                  <a:lnTo>
                    <a:pt x="31633" y="740774"/>
                  </a:lnTo>
                  <a:lnTo>
                    <a:pt x="18046" y="696680"/>
                  </a:lnTo>
                  <a:lnTo>
                    <a:pt x="8133" y="651118"/>
                  </a:lnTo>
                  <a:lnTo>
                    <a:pt x="2061" y="604256"/>
                  </a:lnTo>
                  <a:lnTo>
                    <a:pt x="0" y="55626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4996" y="633806"/>
            <a:ext cx="94018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MAXIMUM</a:t>
            </a:r>
            <a:r>
              <a:rPr spc="-15" dirty="0"/>
              <a:t> </a:t>
            </a:r>
            <a:r>
              <a:rPr spc="-5" dirty="0"/>
              <a:t>RUNS</a:t>
            </a:r>
            <a:r>
              <a:rPr spc="-15" dirty="0"/>
              <a:t> </a:t>
            </a:r>
            <a:r>
              <a:rPr dirty="0"/>
              <a:t>SCORER</a:t>
            </a:r>
            <a:r>
              <a:rPr spc="-25" dirty="0"/>
              <a:t> </a:t>
            </a:r>
            <a:r>
              <a:rPr spc="-5" dirty="0"/>
              <a:t>IN</a:t>
            </a:r>
            <a:r>
              <a:rPr spc="-15" dirty="0"/>
              <a:t> </a:t>
            </a:r>
            <a:r>
              <a:rPr dirty="0"/>
              <a:t>EVERY</a:t>
            </a:r>
            <a:r>
              <a:rPr spc="-30" dirty="0"/>
              <a:t> </a:t>
            </a:r>
            <a:r>
              <a:rPr spc="-5" dirty="0"/>
              <a:t>MATCH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2738" y="428498"/>
            <a:ext cx="6033770" cy="5403850"/>
            <a:chOff x="62738" y="428498"/>
            <a:chExt cx="6033770" cy="54038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4460" y="1552956"/>
              <a:ext cx="4701540" cy="427939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38" y="441198"/>
              <a:ext cx="1123188" cy="11125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5438" y="441198"/>
              <a:ext cx="1123315" cy="1112520"/>
            </a:xfrm>
            <a:custGeom>
              <a:avLst/>
              <a:gdLst/>
              <a:ahLst/>
              <a:cxnLst/>
              <a:rect l="l" t="t" r="r" b="b"/>
              <a:pathLst>
                <a:path w="1123315" h="1112520">
                  <a:moveTo>
                    <a:pt x="0" y="556260"/>
                  </a:moveTo>
                  <a:lnTo>
                    <a:pt x="2061" y="508263"/>
                  </a:lnTo>
                  <a:lnTo>
                    <a:pt x="8133" y="461401"/>
                  </a:lnTo>
                  <a:lnTo>
                    <a:pt x="18046" y="415839"/>
                  </a:lnTo>
                  <a:lnTo>
                    <a:pt x="31633" y="371745"/>
                  </a:lnTo>
                  <a:lnTo>
                    <a:pt x="48725" y="329286"/>
                  </a:lnTo>
                  <a:lnTo>
                    <a:pt x="69152" y="288628"/>
                  </a:lnTo>
                  <a:lnTo>
                    <a:pt x="92747" y="249939"/>
                  </a:lnTo>
                  <a:lnTo>
                    <a:pt x="119341" y="213385"/>
                  </a:lnTo>
                  <a:lnTo>
                    <a:pt x="148766" y="179134"/>
                  </a:lnTo>
                  <a:lnTo>
                    <a:pt x="180852" y="147353"/>
                  </a:lnTo>
                  <a:lnTo>
                    <a:pt x="215431" y="118208"/>
                  </a:lnTo>
                  <a:lnTo>
                    <a:pt x="252336" y="91867"/>
                  </a:lnTo>
                  <a:lnTo>
                    <a:pt x="291396" y="68496"/>
                  </a:lnTo>
                  <a:lnTo>
                    <a:pt x="332443" y="48262"/>
                  </a:lnTo>
                  <a:lnTo>
                    <a:pt x="375310" y="31333"/>
                  </a:lnTo>
                  <a:lnTo>
                    <a:pt x="419827" y="17875"/>
                  </a:lnTo>
                  <a:lnTo>
                    <a:pt x="465825" y="8055"/>
                  </a:lnTo>
                  <a:lnTo>
                    <a:pt x="513137" y="2041"/>
                  </a:lnTo>
                  <a:lnTo>
                    <a:pt x="561594" y="0"/>
                  </a:lnTo>
                  <a:lnTo>
                    <a:pt x="610050" y="2041"/>
                  </a:lnTo>
                  <a:lnTo>
                    <a:pt x="657362" y="8055"/>
                  </a:lnTo>
                  <a:lnTo>
                    <a:pt x="703360" y="17875"/>
                  </a:lnTo>
                  <a:lnTo>
                    <a:pt x="747877" y="31333"/>
                  </a:lnTo>
                  <a:lnTo>
                    <a:pt x="790744" y="48262"/>
                  </a:lnTo>
                  <a:lnTo>
                    <a:pt x="831791" y="68496"/>
                  </a:lnTo>
                  <a:lnTo>
                    <a:pt x="870851" y="91867"/>
                  </a:lnTo>
                  <a:lnTo>
                    <a:pt x="907756" y="118208"/>
                  </a:lnTo>
                  <a:lnTo>
                    <a:pt x="942335" y="147353"/>
                  </a:lnTo>
                  <a:lnTo>
                    <a:pt x="974421" y="179134"/>
                  </a:lnTo>
                  <a:lnTo>
                    <a:pt x="1003846" y="213385"/>
                  </a:lnTo>
                  <a:lnTo>
                    <a:pt x="1030440" y="249939"/>
                  </a:lnTo>
                  <a:lnTo>
                    <a:pt x="1054035" y="288628"/>
                  </a:lnTo>
                  <a:lnTo>
                    <a:pt x="1074462" y="329286"/>
                  </a:lnTo>
                  <a:lnTo>
                    <a:pt x="1091554" y="371745"/>
                  </a:lnTo>
                  <a:lnTo>
                    <a:pt x="1105141" y="415839"/>
                  </a:lnTo>
                  <a:lnTo>
                    <a:pt x="1115054" y="461401"/>
                  </a:lnTo>
                  <a:lnTo>
                    <a:pt x="1121126" y="508263"/>
                  </a:lnTo>
                  <a:lnTo>
                    <a:pt x="1123188" y="556260"/>
                  </a:lnTo>
                  <a:lnTo>
                    <a:pt x="1121126" y="604256"/>
                  </a:lnTo>
                  <a:lnTo>
                    <a:pt x="1115054" y="651118"/>
                  </a:lnTo>
                  <a:lnTo>
                    <a:pt x="1105141" y="696680"/>
                  </a:lnTo>
                  <a:lnTo>
                    <a:pt x="1091554" y="740774"/>
                  </a:lnTo>
                  <a:lnTo>
                    <a:pt x="1074462" y="783233"/>
                  </a:lnTo>
                  <a:lnTo>
                    <a:pt x="1054035" y="823891"/>
                  </a:lnTo>
                  <a:lnTo>
                    <a:pt x="1030440" y="862580"/>
                  </a:lnTo>
                  <a:lnTo>
                    <a:pt x="1003846" y="899134"/>
                  </a:lnTo>
                  <a:lnTo>
                    <a:pt x="974421" y="933385"/>
                  </a:lnTo>
                  <a:lnTo>
                    <a:pt x="942335" y="965166"/>
                  </a:lnTo>
                  <a:lnTo>
                    <a:pt x="907756" y="994311"/>
                  </a:lnTo>
                  <a:lnTo>
                    <a:pt x="870851" y="1020652"/>
                  </a:lnTo>
                  <a:lnTo>
                    <a:pt x="831791" y="1044023"/>
                  </a:lnTo>
                  <a:lnTo>
                    <a:pt x="790744" y="1064257"/>
                  </a:lnTo>
                  <a:lnTo>
                    <a:pt x="747877" y="1081186"/>
                  </a:lnTo>
                  <a:lnTo>
                    <a:pt x="703360" y="1094644"/>
                  </a:lnTo>
                  <a:lnTo>
                    <a:pt x="657362" y="1104464"/>
                  </a:lnTo>
                  <a:lnTo>
                    <a:pt x="610050" y="1110478"/>
                  </a:lnTo>
                  <a:lnTo>
                    <a:pt x="561594" y="1112519"/>
                  </a:lnTo>
                  <a:lnTo>
                    <a:pt x="513137" y="1110478"/>
                  </a:lnTo>
                  <a:lnTo>
                    <a:pt x="465825" y="1104464"/>
                  </a:lnTo>
                  <a:lnTo>
                    <a:pt x="419827" y="1094644"/>
                  </a:lnTo>
                  <a:lnTo>
                    <a:pt x="375310" y="1081186"/>
                  </a:lnTo>
                  <a:lnTo>
                    <a:pt x="332443" y="1064257"/>
                  </a:lnTo>
                  <a:lnTo>
                    <a:pt x="291396" y="1044023"/>
                  </a:lnTo>
                  <a:lnTo>
                    <a:pt x="252336" y="1020652"/>
                  </a:lnTo>
                  <a:lnTo>
                    <a:pt x="215431" y="994311"/>
                  </a:lnTo>
                  <a:lnTo>
                    <a:pt x="180852" y="965166"/>
                  </a:lnTo>
                  <a:lnTo>
                    <a:pt x="148766" y="933385"/>
                  </a:lnTo>
                  <a:lnTo>
                    <a:pt x="119341" y="899134"/>
                  </a:lnTo>
                  <a:lnTo>
                    <a:pt x="92747" y="862580"/>
                  </a:lnTo>
                  <a:lnTo>
                    <a:pt x="69152" y="823891"/>
                  </a:lnTo>
                  <a:lnTo>
                    <a:pt x="48725" y="783233"/>
                  </a:lnTo>
                  <a:lnTo>
                    <a:pt x="31633" y="740774"/>
                  </a:lnTo>
                  <a:lnTo>
                    <a:pt x="18046" y="696680"/>
                  </a:lnTo>
                  <a:lnTo>
                    <a:pt x="8133" y="651118"/>
                  </a:lnTo>
                  <a:lnTo>
                    <a:pt x="2061" y="604256"/>
                  </a:lnTo>
                  <a:lnTo>
                    <a:pt x="0" y="55626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4996" y="600278"/>
            <a:ext cx="68872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TOP</a:t>
            </a:r>
            <a:r>
              <a:rPr sz="4000" spc="-20" dirty="0"/>
              <a:t> </a:t>
            </a:r>
            <a:r>
              <a:rPr sz="4000" spc="-10" dirty="0"/>
              <a:t>BATSMAN </a:t>
            </a:r>
            <a:r>
              <a:rPr sz="4000" spc="-5" dirty="0"/>
              <a:t>RUN</a:t>
            </a:r>
            <a:r>
              <a:rPr sz="4000" spc="-30" dirty="0"/>
              <a:t> </a:t>
            </a:r>
            <a:r>
              <a:rPr sz="4000" spc="-5" dirty="0"/>
              <a:t>SCORER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62738" y="428498"/>
            <a:ext cx="5946775" cy="5521325"/>
            <a:chOff x="62738" y="428498"/>
            <a:chExt cx="5946775" cy="55213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3312" y="1552956"/>
              <a:ext cx="4655820" cy="43967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38" y="441198"/>
              <a:ext cx="1123188" cy="11125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5438" y="441198"/>
              <a:ext cx="1123315" cy="1112520"/>
            </a:xfrm>
            <a:custGeom>
              <a:avLst/>
              <a:gdLst/>
              <a:ahLst/>
              <a:cxnLst/>
              <a:rect l="l" t="t" r="r" b="b"/>
              <a:pathLst>
                <a:path w="1123315" h="1112520">
                  <a:moveTo>
                    <a:pt x="0" y="556260"/>
                  </a:moveTo>
                  <a:lnTo>
                    <a:pt x="2061" y="508263"/>
                  </a:lnTo>
                  <a:lnTo>
                    <a:pt x="8133" y="461401"/>
                  </a:lnTo>
                  <a:lnTo>
                    <a:pt x="18046" y="415839"/>
                  </a:lnTo>
                  <a:lnTo>
                    <a:pt x="31633" y="371745"/>
                  </a:lnTo>
                  <a:lnTo>
                    <a:pt x="48725" y="329286"/>
                  </a:lnTo>
                  <a:lnTo>
                    <a:pt x="69152" y="288628"/>
                  </a:lnTo>
                  <a:lnTo>
                    <a:pt x="92747" y="249939"/>
                  </a:lnTo>
                  <a:lnTo>
                    <a:pt x="119341" y="213385"/>
                  </a:lnTo>
                  <a:lnTo>
                    <a:pt x="148766" y="179134"/>
                  </a:lnTo>
                  <a:lnTo>
                    <a:pt x="180852" y="147353"/>
                  </a:lnTo>
                  <a:lnTo>
                    <a:pt x="215431" y="118208"/>
                  </a:lnTo>
                  <a:lnTo>
                    <a:pt x="252336" y="91867"/>
                  </a:lnTo>
                  <a:lnTo>
                    <a:pt x="291396" y="68496"/>
                  </a:lnTo>
                  <a:lnTo>
                    <a:pt x="332443" y="48262"/>
                  </a:lnTo>
                  <a:lnTo>
                    <a:pt x="375310" y="31333"/>
                  </a:lnTo>
                  <a:lnTo>
                    <a:pt x="419827" y="17875"/>
                  </a:lnTo>
                  <a:lnTo>
                    <a:pt x="465825" y="8055"/>
                  </a:lnTo>
                  <a:lnTo>
                    <a:pt x="513137" y="2041"/>
                  </a:lnTo>
                  <a:lnTo>
                    <a:pt x="561594" y="0"/>
                  </a:lnTo>
                  <a:lnTo>
                    <a:pt x="610050" y="2041"/>
                  </a:lnTo>
                  <a:lnTo>
                    <a:pt x="657362" y="8055"/>
                  </a:lnTo>
                  <a:lnTo>
                    <a:pt x="703360" y="17875"/>
                  </a:lnTo>
                  <a:lnTo>
                    <a:pt x="747877" y="31333"/>
                  </a:lnTo>
                  <a:lnTo>
                    <a:pt x="790744" y="48262"/>
                  </a:lnTo>
                  <a:lnTo>
                    <a:pt x="831791" y="68496"/>
                  </a:lnTo>
                  <a:lnTo>
                    <a:pt x="870851" y="91867"/>
                  </a:lnTo>
                  <a:lnTo>
                    <a:pt x="907756" y="118208"/>
                  </a:lnTo>
                  <a:lnTo>
                    <a:pt x="942335" y="147353"/>
                  </a:lnTo>
                  <a:lnTo>
                    <a:pt x="974421" y="179134"/>
                  </a:lnTo>
                  <a:lnTo>
                    <a:pt x="1003846" y="213385"/>
                  </a:lnTo>
                  <a:lnTo>
                    <a:pt x="1030440" y="249939"/>
                  </a:lnTo>
                  <a:lnTo>
                    <a:pt x="1054035" y="288628"/>
                  </a:lnTo>
                  <a:lnTo>
                    <a:pt x="1074462" y="329286"/>
                  </a:lnTo>
                  <a:lnTo>
                    <a:pt x="1091554" y="371745"/>
                  </a:lnTo>
                  <a:lnTo>
                    <a:pt x="1105141" y="415839"/>
                  </a:lnTo>
                  <a:lnTo>
                    <a:pt x="1115054" y="461401"/>
                  </a:lnTo>
                  <a:lnTo>
                    <a:pt x="1121126" y="508263"/>
                  </a:lnTo>
                  <a:lnTo>
                    <a:pt x="1123188" y="556260"/>
                  </a:lnTo>
                  <a:lnTo>
                    <a:pt x="1121126" y="604256"/>
                  </a:lnTo>
                  <a:lnTo>
                    <a:pt x="1115054" y="651118"/>
                  </a:lnTo>
                  <a:lnTo>
                    <a:pt x="1105141" y="696680"/>
                  </a:lnTo>
                  <a:lnTo>
                    <a:pt x="1091554" y="740774"/>
                  </a:lnTo>
                  <a:lnTo>
                    <a:pt x="1074462" y="783233"/>
                  </a:lnTo>
                  <a:lnTo>
                    <a:pt x="1054035" y="823891"/>
                  </a:lnTo>
                  <a:lnTo>
                    <a:pt x="1030440" y="862580"/>
                  </a:lnTo>
                  <a:lnTo>
                    <a:pt x="1003846" y="899134"/>
                  </a:lnTo>
                  <a:lnTo>
                    <a:pt x="974421" y="933385"/>
                  </a:lnTo>
                  <a:lnTo>
                    <a:pt x="942335" y="965166"/>
                  </a:lnTo>
                  <a:lnTo>
                    <a:pt x="907756" y="994311"/>
                  </a:lnTo>
                  <a:lnTo>
                    <a:pt x="870851" y="1020652"/>
                  </a:lnTo>
                  <a:lnTo>
                    <a:pt x="831791" y="1044023"/>
                  </a:lnTo>
                  <a:lnTo>
                    <a:pt x="790744" y="1064257"/>
                  </a:lnTo>
                  <a:lnTo>
                    <a:pt x="747877" y="1081186"/>
                  </a:lnTo>
                  <a:lnTo>
                    <a:pt x="703360" y="1094644"/>
                  </a:lnTo>
                  <a:lnTo>
                    <a:pt x="657362" y="1104464"/>
                  </a:lnTo>
                  <a:lnTo>
                    <a:pt x="610050" y="1110478"/>
                  </a:lnTo>
                  <a:lnTo>
                    <a:pt x="561594" y="1112519"/>
                  </a:lnTo>
                  <a:lnTo>
                    <a:pt x="513137" y="1110478"/>
                  </a:lnTo>
                  <a:lnTo>
                    <a:pt x="465825" y="1104464"/>
                  </a:lnTo>
                  <a:lnTo>
                    <a:pt x="419827" y="1094644"/>
                  </a:lnTo>
                  <a:lnTo>
                    <a:pt x="375310" y="1081186"/>
                  </a:lnTo>
                  <a:lnTo>
                    <a:pt x="332443" y="1064257"/>
                  </a:lnTo>
                  <a:lnTo>
                    <a:pt x="291396" y="1044023"/>
                  </a:lnTo>
                  <a:lnTo>
                    <a:pt x="252336" y="1020652"/>
                  </a:lnTo>
                  <a:lnTo>
                    <a:pt x="215431" y="994311"/>
                  </a:lnTo>
                  <a:lnTo>
                    <a:pt x="180852" y="965166"/>
                  </a:lnTo>
                  <a:lnTo>
                    <a:pt x="148766" y="933385"/>
                  </a:lnTo>
                  <a:lnTo>
                    <a:pt x="119341" y="899134"/>
                  </a:lnTo>
                  <a:lnTo>
                    <a:pt x="92747" y="862580"/>
                  </a:lnTo>
                  <a:lnTo>
                    <a:pt x="69152" y="823891"/>
                  </a:lnTo>
                  <a:lnTo>
                    <a:pt x="48725" y="783233"/>
                  </a:lnTo>
                  <a:lnTo>
                    <a:pt x="31633" y="740774"/>
                  </a:lnTo>
                  <a:lnTo>
                    <a:pt x="18046" y="696680"/>
                  </a:lnTo>
                  <a:lnTo>
                    <a:pt x="8133" y="651118"/>
                  </a:lnTo>
                  <a:lnTo>
                    <a:pt x="2061" y="604256"/>
                  </a:lnTo>
                  <a:lnTo>
                    <a:pt x="0" y="55626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4996" y="600278"/>
            <a:ext cx="68840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TOP</a:t>
            </a:r>
            <a:r>
              <a:rPr sz="4000" spc="-25" dirty="0"/>
              <a:t> </a:t>
            </a:r>
            <a:r>
              <a:rPr sz="4000" spc="-10" dirty="0"/>
              <a:t>BATSMAN</a:t>
            </a:r>
            <a:r>
              <a:rPr sz="4000" spc="-20" dirty="0"/>
              <a:t> </a:t>
            </a:r>
            <a:r>
              <a:rPr sz="4000" dirty="0"/>
              <a:t>RUN</a:t>
            </a:r>
            <a:r>
              <a:rPr sz="4000" spc="-40" dirty="0"/>
              <a:t> </a:t>
            </a:r>
            <a:r>
              <a:rPr sz="4000" spc="-5" dirty="0"/>
              <a:t>SCORER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62738" y="428498"/>
            <a:ext cx="10895330" cy="4797425"/>
            <a:chOff x="62738" y="428498"/>
            <a:chExt cx="10895330" cy="47974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2935" y="1552956"/>
              <a:ext cx="9564623" cy="3672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38" y="441198"/>
              <a:ext cx="1123188" cy="11125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5438" y="441198"/>
              <a:ext cx="1123315" cy="1112520"/>
            </a:xfrm>
            <a:custGeom>
              <a:avLst/>
              <a:gdLst/>
              <a:ahLst/>
              <a:cxnLst/>
              <a:rect l="l" t="t" r="r" b="b"/>
              <a:pathLst>
                <a:path w="1123315" h="1112520">
                  <a:moveTo>
                    <a:pt x="0" y="556260"/>
                  </a:moveTo>
                  <a:lnTo>
                    <a:pt x="2061" y="508263"/>
                  </a:lnTo>
                  <a:lnTo>
                    <a:pt x="8133" y="461401"/>
                  </a:lnTo>
                  <a:lnTo>
                    <a:pt x="18046" y="415839"/>
                  </a:lnTo>
                  <a:lnTo>
                    <a:pt x="31633" y="371745"/>
                  </a:lnTo>
                  <a:lnTo>
                    <a:pt x="48725" y="329286"/>
                  </a:lnTo>
                  <a:lnTo>
                    <a:pt x="69152" y="288628"/>
                  </a:lnTo>
                  <a:lnTo>
                    <a:pt x="92747" y="249939"/>
                  </a:lnTo>
                  <a:lnTo>
                    <a:pt x="119341" y="213385"/>
                  </a:lnTo>
                  <a:lnTo>
                    <a:pt x="148766" y="179134"/>
                  </a:lnTo>
                  <a:lnTo>
                    <a:pt x="180852" y="147353"/>
                  </a:lnTo>
                  <a:lnTo>
                    <a:pt x="215431" y="118208"/>
                  </a:lnTo>
                  <a:lnTo>
                    <a:pt x="252336" y="91867"/>
                  </a:lnTo>
                  <a:lnTo>
                    <a:pt x="291396" y="68496"/>
                  </a:lnTo>
                  <a:lnTo>
                    <a:pt x="332443" y="48262"/>
                  </a:lnTo>
                  <a:lnTo>
                    <a:pt x="375310" y="31333"/>
                  </a:lnTo>
                  <a:lnTo>
                    <a:pt x="419827" y="17875"/>
                  </a:lnTo>
                  <a:lnTo>
                    <a:pt x="465825" y="8055"/>
                  </a:lnTo>
                  <a:lnTo>
                    <a:pt x="513137" y="2041"/>
                  </a:lnTo>
                  <a:lnTo>
                    <a:pt x="561594" y="0"/>
                  </a:lnTo>
                  <a:lnTo>
                    <a:pt x="610050" y="2041"/>
                  </a:lnTo>
                  <a:lnTo>
                    <a:pt x="657362" y="8055"/>
                  </a:lnTo>
                  <a:lnTo>
                    <a:pt x="703360" y="17875"/>
                  </a:lnTo>
                  <a:lnTo>
                    <a:pt x="747877" y="31333"/>
                  </a:lnTo>
                  <a:lnTo>
                    <a:pt x="790744" y="48262"/>
                  </a:lnTo>
                  <a:lnTo>
                    <a:pt x="831791" y="68496"/>
                  </a:lnTo>
                  <a:lnTo>
                    <a:pt x="870851" y="91867"/>
                  </a:lnTo>
                  <a:lnTo>
                    <a:pt x="907756" y="118208"/>
                  </a:lnTo>
                  <a:lnTo>
                    <a:pt x="942335" y="147353"/>
                  </a:lnTo>
                  <a:lnTo>
                    <a:pt x="974421" y="179134"/>
                  </a:lnTo>
                  <a:lnTo>
                    <a:pt x="1003846" y="213385"/>
                  </a:lnTo>
                  <a:lnTo>
                    <a:pt x="1030440" y="249939"/>
                  </a:lnTo>
                  <a:lnTo>
                    <a:pt x="1054035" y="288628"/>
                  </a:lnTo>
                  <a:lnTo>
                    <a:pt x="1074462" y="329286"/>
                  </a:lnTo>
                  <a:lnTo>
                    <a:pt x="1091554" y="371745"/>
                  </a:lnTo>
                  <a:lnTo>
                    <a:pt x="1105141" y="415839"/>
                  </a:lnTo>
                  <a:lnTo>
                    <a:pt x="1115054" y="461401"/>
                  </a:lnTo>
                  <a:lnTo>
                    <a:pt x="1121126" y="508263"/>
                  </a:lnTo>
                  <a:lnTo>
                    <a:pt x="1123188" y="556260"/>
                  </a:lnTo>
                  <a:lnTo>
                    <a:pt x="1121126" y="604256"/>
                  </a:lnTo>
                  <a:lnTo>
                    <a:pt x="1115054" y="651118"/>
                  </a:lnTo>
                  <a:lnTo>
                    <a:pt x="1105141" y="696680"/>
                  </a:lnTo>
                  <a:lnTo>
                    <a:pt x="1091554" y="740774"/>
                  </a:lnTo>
                  <a:lnTo>
                    <a:pt x="1074462" y="783233"/>
                  </a:lnTo>
                  <a:lnTo>
                    <a:pt x="1054035" y="823891"/>
                  </a:lnTo>
                  <a:lnTo>
                    <a:pt x="1030440" y="862580"/>
                  </a:lnTo>
                  <a:lnTo>
                    <a:pt x="1003846" y="899134"/>
                  </a:lnTo>
                  <a:lnTo>
                    <a:pt x="974421" y="933385"/>
                  </a:lnTo>
                  <a:lnTo>
                    <a:pt x="942335" y="965166"/>
                  </a:lnTo>
                  <a:lnTo>
                    <a:pt x="907756" y="994311"/>
                  </a:lnTo>
                  <a:lnTo>
                    <a:pt x="870851" y="1020652"/>
                  </a:lnTo>
                  <a:lnTo>
                    <a:pt x="831791" y="1044023"/>
                  </a:lnTo>
                  <a:lnTo>
                    <a:pt x="790744" y="1064257"/>
                  </a:lnTo>
                  <a:lnTo>
                    <a:pt x="747877" y="1081186"/>
                  </a:lnTo>
                  <a:lnTo>
                    <a:pt x="703360" y="1094644"/>
                  </a:lnTo>
                  <a:lnTo>
                    <a:pt x="657362" y="1104464"/>
                  </a:lnTo>
                  <a:lnTo>
                    <a:pt x="610050" y="1110478"/>
                  </a:lnTo>
                  <a:lnTo>
                    <a:pt x="561594" y="1112519"/>
                  </a:lnTo>
                  <a:lnTo>
                    <a:pt x="513137" y="1110478"/>
                  </a:lnTo>
                  <a:lnTo>
                    <a:pt x="465825" y="1104464"/>
                  </a:lnTo>
                  <a:lnTo>
                    <a:pt x="419827" y="1094644"/>
                  </a:lnTo>
                  <a:lnTo>
                    <a:pt x="375310" y="1081186"/>
                  </a:lnTo>
                  <a:lnTo>
                    <a:pt x="332443" y="1064257"/>
                  </a:lnTo>
                  <a:lnTo>
                    <a:pt x="291396" y="1044023"/>
                  </a:lnTo>
                  <a:lnTo>
                    <a:pt x="252336" y="1020652"/>
                  </a:lnTo>
                  <a:lnTo>
                    <a:pt x="215431" y="994311"/>
                  </a:lnTo>
                  <a:lnTo>
                    <a:pt x="180852" y="965166"/>
                  </a:lnTo>
                  <a:lnTo>
                    <a:pt x="148766" y="933385"/>
                  </a:lnTo>
                  <a:lnTo>
                    <a:pt x="119341" y="899134"/>
                  </a:lnTo>
                  <a:lnTo>
                    <a:pt x="92747" y="862580"/>
                  </a:lnTo>
                  <a:lnTo>
                    <a:pt x="69152" y="823891"/>
                  </a:lnTo>
                  <a:lnTo>
                    <a:pt x="48725" y="783233"/>
                  </a:lnTo>
                  <a:lnTo>
                    <a:pt x="31633" y="740774"/>
                  </a:lnTo>
                  <a:lnTo>
                    <a:pt x="18046" y="696680"/>
                  </a:lnTo>
                  <a:lnTo>
                    <a:pt x="8133" y="651118"/>
                  </a:lnTo>
                  <a:lnTo>
                    <a:pt x="2061" y="604256"/>
                  </a:lnTo>
                  <a:lnTo>
                    <a:pt x="0" y="55626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4996" y="600278"/>
            <a:ext cx="86499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INDIVIDUAL</a:t>
            </a:r>
            <a:r>
              <a:rPr sz="4000" spc="15" dirty="0"/>
              <a:t> </a:t>
            </a:r>
            <a:r>
              <a:rPr sz="4000" spc="-5" dirty="0"/>
              <a:t>BATTING</a:t>
            </a:r>
            <a:r>
              <a:rPr sz="4000" spc="-35" dirty="0"/>
              <a:t> </a:t>
            </a:r>
            <a:r>
              <a:rPr sz="4000" spc="-5" dirty="0"/>
              <a:t>ORDER </a:t>
            </a:r>
            <a:r>
              <a:rPr sz="4000" spc="-10" dirty="0"/>
              <a:t>INDIA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62738" y="428498"/>
            <a:ext cx="6033770" cy="5105400"/>
            <a:chOff x="62738" y="428498"/>
            <a:chExt cx="6033770" cy="5105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6360" y="1552956"/>
              <a:ext cx="4739640" cy="39806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38" y="441198"/>
              <a:ext cx="1123188" cy="11125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5438" y="441198"/>
              <a:ext cx="1123315" cy="1112520"/>
            </a:xfrm>
            <a:custGeom>
              <a:avLst/>
              <a:gdLst/>
              <a:ahLst/>
              <a:cxnLst/>
              <a:rect l="l" t="t" r="r" b="b"/>
              <a:pathLst>
                <a:path w="1123315" h="1112520">
                  <a:moveTo>
                    <a:pt x="0" y="556260"/>
                  </a:moveTo>
                  <a:lnTo>
                    <a:pt x="2061" y="508263"/>
                  </a:lnTo>
                  <a:lnTo>
                    <a:pt x="8133" y="461401"/>
                  </a:lnTo>
                  <a:lnTo>
                    <a:pt x="18046" y="415839"/>
                  </a:lnTo>
                  <a:lnTo>
                    <a:pt x="31633" y="371745"/>
                  </a:lnTo>
                  <a:lnTo>
                    <a:pt x="48725" y="329286"/>
                  </a:lnTo>
                  <a:lnTo>
                    <a:pt x="69152" y="288628"/>
                  </a:lnTo>
                  <a:lnTo>
                    <a:pt x="92747" y="249939"/>
                  </a:lnTo>
                  <a:lnTo>
                    <a:pt x="119341" y="213385"/>
                  </a:lnTo>
                  <a:lnTo>
                    <a:pt x="148766" y="179134"/>
                  </a:lnTo>
                  <a:lnTo>
                    <a:pt x="180852" y="147353"/>
                  </a:lnTo>
                  <a:lnTo>
                    <a:pt x="215431" y="118208"/>
                  </a:lnTo>
                  <a:lnTo>
                    <a:pt x="252336" y="91867"/>
                  </a:lnTo>
                  <a:lnTo>
                    <a:pt x="291396" y="68496"/>
                  </a:lnTo>
                  <a:lnTo>
                    <a:pt x="332443" y="48262"/>
                  </a:lnTo>
                  <a:lnTo>
                    <a:pt x="375310" y="31333"/>
                  </a:lnTo>
                  <a:lnTo>
                    <a:pt x="419827" y="17875"/>
                  </a:lnTo>
                  <a:lnTo>
                    <a:pt x="465825" y="8055"/>
                  </a:lnTo>
                  <a:lnTo>
                    <a:pt x="513137" y="2041"/>
                  </a:lnTo>
                  <a:lnTo>
                    <a:pt x="561594" y="0"/>
                  </a:lnTo>
                  <a:lnTo>
                    <a:pt x="610050" y="2041"/>
                  </a:lnTo>
                  <a:lnTo>
                    <a:pt x="657362" y="8055"/>
                  </a:lnTo>
                  <a:lnTo>
                    <a:pt x="703360" y="17875"/>
                  </a:lnTo>
                  <a:lnTo>
                    <a:pt x="747877" y="31333"/>
                  </a:lnTo>
                  <a:lnTo>
                    <a:pt x="790744" y="48262"/>
                  </a:lnTo>
                  <a:lnTo>
                    <a:pt x="831791" y="68496"/>
                  </a:lnTo>
                  <a:lnTo>
                    <a:pt x="870851" y="91867"/>
                  </a:lnTo>
                  <a:lnTo>
                    <a:pt x="907756" y="118208"/>
                  </a:lnTo>
                  <a:lnTo>
                    <a:pt x="942335" y="147353"/>
                  </a:lnTo>
                  <a:lnTo>
                    <a:pt x="974421" y="179134"/>
                  </a:lnTo>
                  <a:lnTo>
                    <a:pt x="1003846" y="213385"/>
                  </a:lnTo>
                  <a:lnTo>
                    <a:pt x="1030440" y="249939"/>
                  </a:lnTo>
                  <a:lnTo>
                    <a:pt x="1054035" y="288628"/>
                  </a:lnTo>
                  <a:lnTo>
                    <a:pt x="1074462" y="329286"/>
                  </a:lnTo>
                  <a:lnTo>
                    <a:pt x="1091554" y="371745"/>
                  </a:lnTo>
                  <a:lnTo>
                    <a:pt x="1105141" y="415839"/>
                  </a:lnTo>
                  <a:lnTo>
                    <a:pt x="1115054" y="461401"/>
                  </a:lnTo>
                  <a:lnTo>
                    <a:pt x="1121126" y="508263"/>
                  </a:lnTo>
                  <a:lnTo>
                    <a:pt x="1123188" y="556260"/>
                  </a:lnTo>
                  <a:lnTo>
                    <a:pt x="1121126" y="604256"/>
                  </a:lnTo>
                  <a:lnTo>
                    <a:pt x="1115054" y="651118"/>
                  </a:lnTo>
                  <a:lnTo>
                    <a:pt x="1105141" y="696680"/>
                  </a:lnTo>
                  <a:lnTo>
                    <a:pt x="1091554" y="740774"/>
                  </a:lnTo>
                  <a:lnTo>
                    <a:pt x="1074462" y="783233"/>
                  </a:lnTo>
                  <a:lnTo>
                    <a:pt x="1054035" y="823891"/>
                  </a:lnTo>
                  <a:lnTo>
                    <a:pt x="1030440" y="862580"/>
                  </a:lnTo>
                  <a:lnTo>
                    <a:pt x="1003846" y="899134"/>
                  </a:lnTo>
                  <a:lnTo>
                    <a:pt x="974421" y="933385"/>
                  </a:lnTo>
                  <a:lnTo>
                    <a:pt x="942335" y="965166"/>
                  </a:lnTo>
                  <a:lnTo>
                    <a:pt x="907756" y="994311"/>
                  </a:lnTo>
                  <a:lnTo>
                    <a:pt x="870851" y="1020652"/>
                  </a:lnTo>
                  <a:lnTo>
                    <a:pt x="831791" y="1044023"/>
                  </a:lnTo>
                  <a:lnTo>
                    <a:pt x="790744" y="1064257"/>
                  </a:lnTo>
                  <a:lnTo>
                    <a:pt x="747877" y="1081186"/>
                  </a:lnTo>
                  <a:lnTo>
                    <a:pt x="703360" y="1094644"/>
                  </a:lnTo>
                  <a:lnTo>
                    <a:pt x="657362" y="1104464"/>
                  </a:lnTo>
                  <a:lnTo>
                    <a:pt x="610050" y="1110478"/>
                  </a:lnTo>
                  <a:lnTo>
                    <a:pt x="561594" y="1112519"/>
                  </a:lnTo>
                  <a:lnTo>
                    <a:pt x="513137" y="1110478"/>
                  </a:lnTo>
                  <a:lnTo>
                    <a:pt x="465825" y="1104464"/>
                  </a:lnTo>
                  <a:lnTo>
                    <a:pt x="419827" y="1094644"/>
                  </a:lnTo>
                  <a:lnTo>
                    <a:pt x="375310" y="1081186"/>
                  </a:lnTo>
                  <a:lnTo>
                    <a:pt x="332443" y="1064257"/>
                  </a:lnTo>
                  <a:lnTo>
                    <a:pt x="291396" y="1044023"/>
                  </a:lnTo>
                  <a:lnTo>
                    <a:pt x="252336" y="1020652"/>
                  </a:lnTo>
                  <a:lnTo>
                    <a:pt x="215431" y="994311"/>
                  </a:lnTo>
                  <a:lnTo>
                    <a:pt x="180852" y="965166"/>
                  </a:lnTo>
                  <a:lnTo>
                    <a:pt x="148766" y="933385"/>
                  </a:lnTo>
                  <a:lnTo>
                    <a:pt x="119341" y="899134"/>
                  </a:lnTo>
                  <a:lnTo>
                    <a:pt x="92747" y="862580"/>
                  </a:lnTo>
                  <a:lnTo>
                    <a:pt x="69152" y="823891"/>
                  </a:lnTo>
                  <a:lnTo>
                    <a:pt x="48725" y="783233"/>
                  </a:lnTo>
                  <a:lnTo>
                    <a:pt x="31633" y="740774"/>
                  </a:lnTo>
                  <a:lnTo>
                    <a:pt x="18046" y="696680"/>
                  </a:lnTo>
                  <a:lnTo>
                    <a:pt x="8133" y="651118"/>
                  </a:lnTo>
                  <a:lnTo>
                    <a:pt x="2061" y="604256"/>
                  </a:lnTo>
                  <a:lnTo>
                    <a:pt x="0" y="55626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4996" y="600278"/>
            <a:ext cx="86499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INDIVIDUAL</a:t>
            </a:r>
            <a:r>
              <a:rPr sz="4000" spc="15" dirty="0"/>
              <a:t> </a:t>
            </a:r>
            <a:r>
              <a:rPr sz="4000" spc="-5" dirty="0"/>
              <a:t>BATTING</a:t>
            </a:r>
            <a:r>
              <a:rPr sz="4000" spc="-35" dirty="0"/>
              <a:t> </a:t>
            </a:r>
            <a:r>
              <a:rPr sz="4000" spc="-5" dirty="0"/>
              <a:t>ORDER </a:t>
            </a:r>
            <a:r>
              <a:rPr sz="4000" spc="-10" dirty="0"/>
              <a:t>INDIA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62738" y="428498"/>
            <a:ext cx="9497695" cy="6205855"/>
            <a:chOff x="62738" y="428498"/>
            <a:chExt cx="9497695" cy="62058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4271" y="1552956"/>
              <a:ext cx="8001000" cy="15849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4751" y="3316224"/>
              <a:ext cx="7970520" cy="15697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4751" y="5062727"/>
              <a:ext cx="8115300" cy="15712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38" y="441198"/>
              <a:ext cx="1123188" cy="111251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5438" y="441198"/>
              <a:ext cx="1123315" cy="1112520"/>
            </a:xfrm>
            <a:custGeom>
              <a:avLst/>
              <a:gdLst/>
              <a:ahLst/>
              <a:cxnLst/>
              <a:rect l="l" t="t" r="r" b="b"/>
              <a:pathLst>
                <a:path w="1123315" h="1112520">
                  <a:moveTo>
                    <a:pt x="0" y="556260"/>
                  </a:moveTo>
                  <a:lnTo>
                    <a:pt x="2061" y="508263"/>
                  </a:lnTo>
                  <a:lnTo>
                    <a:pt x="8133" y="461401"/>
                  </a:lnTo>
                  <a:lnTo>
                    <a:pt x="18046" y="415839"/>
                  </a:lnTo>
                  <a:lnTo>
                    <a:pt x="31633" y="371745"/>
                  </a:lnTo>
                  <a:lnTo>
                    <a:pt x="48725" y="329286"/>
                  </a:lnTo>
                  <a:lnTo>
                    <a:pt x="69152" y="288628"/>
                  </a:lnTo>
                  <a:lnTo>
                    <a:pt x="92747" y="249939"/>
                  </a:lnTo>
                  <a:lnTo>
                    <a:pt x="119341" y="213385"/>
                  </a:lnTo>
                  <a:lnTo>
                    <a:pt x="148766" y="179134"/>
                  </a:lnTo>
                  <a:lnTo>
                    <a:pt x="180852" y="147353"/>
                  </a:lnTo>
                  <a:lnTo>
                    <a:pt x="215431" y="118208"/>
                  </a:lnTo>
                  <a:lnTo>
                    <a:pt x="252336" y="91867"/>
                  </a:lnTo>
                  <a:lnTo>
                    <a:pt x="291396" y="68496"/>
                  </a:lnTo>
                  <a:lnTo>
                    <a:pt x="332443" y="48262"/>
                  </a:lnTo>
                  <a:lnTo>
                    <a:pt x="375310" y="31333"/>
                  </a:lnTo>
                  <a:lnTo>
                    <a:pt x="419827" y="17875"/>
                  </a:lnTo>
                  <a:lnTo>
                    <a:pt x="465825" y="8055"/>
                  </a:lnTo>
                  <a:lnTo>
                    <a:pt x="513137" y="2041"/>
                  </a:lnTo>
                  <a:lnTo>
                    <a:pt x="561594" y="0"/>
                  </a:lnTo>
                  <a:lnTo>
                    <a:pt x="610050" y="2041"/>
                  </a:lnTo>
                  <a:lnTo>
                    <a:pt x="657362" y="8055"/>
                  </a:lnTo>
                  <a:lnTo>
                    <a:pt x="703360" y="17875"/>
                  </a:lnTo>
                  <a:lnTo>
                    <a:pt x="747877" y="31333"/>
                  </a:lnTo>
                  <a:lnTo>
                    <a:pt x="790744" y="48262"/>
                  </a:lnTo>
                  <a:lnTo>
                    <a:pt x="831791" y="68496"/>
                  </a:lnTo>
                  <a:lnTo>
                    <a:pt x="870851" y="91867"/>
                  </a:lnTo>
                  <a:lnTo>
                    <a:pt x="907756" y="118208"/>
                  </a:lnTo>
                  <a:lnTo>
                    <a:pt x="942335" y="147353"/>
                  </a:lnTo>
                  <a:lnTo>
                    <a:pt x="974421" y="179134"/>
                  </a:lnTo>
                  <a:lnTo>
                    <a:pt x="1003846" y="213385"/>
                  </a:lnTo>
                  <a:lnTo>
                    <a:pt x="1030440" y="249939"/>
                  </a:lnTo>
                  <a:lnTo>
                    <a:pt x="1054035" y="288628"/>
                  </a:lnTo>
                  <a:lnTo>
                    <a:pt x="1074462" y="329286"/>
                  </a:lnTo>
                  <a:lnTo>
                    <a:pt x="1091554" y="371745"/>
                  </a:lnTo>
                  <a:lnTo>
                    <a:pt x="1105141" y="415839"/>
                  </a:lnTo>
                  <a:lnTo>
                    <a:pt x="1115054" y="461401"/>
                  </a:lnTo>
                  <a:lnTo>
                    <a:pt x="1121126" y="508263"/>
                  </a:lnTo>
                  <a:lnTo>
                    <a:pt x="1123188" y="556260"/>
                  </a:lnTo>
                  <a:lnTo>
                    <a:pt x="1121126" y="604256"/>
                  </a:lnTo>
                  <a:lnTo>
                    <a:pt x="1115054" y="651118"/>
                  </a:lnTo>
                  <a:lnTo>
                    <a:pt x="1105141" y="696680"/>
                  </a:lnTo>
                  <a:lnTo>
                    <a:pt x="1091554" y="740774"/>
                  </a:lnTo>
                  <a:lnTo>
                    <a:pt x="1074462" y="783233"/>
                  </a:lnTo>
                  <a:lnTo>
                    <a:pt x="1054035" y="823891"/>
                  </a:lnTo>
                  <a:lnTo>
                    <a:pt x="1030440" y="862580"/>
                  </a:lnTo>
                  <a:lnTo>
                    <a:pt x="1003846" y="899134"/>
                  </a:lnTo>
                  <a:lnTo>
                    <a:pt x="974421" y="933385"/>
                  </a:lnTo>
                  <a:lnTo>
                    <a:pt x="942335" y="965166"/>
                  </a:lnTo>
                  <a:lnTo>
                    <a:pt x="907756" y="994311"/>
                  </a:lnTo>
                  <a:lnTo>
                    <a:pt x="870851" y="1020652"/>
                  </a:lnTo>
                  <a:lnTo>
                    <a:pt x="831791" y="1044023"/>
                  </a:lnTo>
                  <a:lnTo>
                    <a:pt x="790744" y="1064257"/>
                  </a:lnTo>
                  <a:lnTo>
                    <a:pt x="747877" y="1081186"/>
                  </a:lnTo>
                  <a:lnTo>
                    <a:pt x="703360" y="1094644"/>
                  </a:lnTo>
                  <a:lnTo>
                    <a:pt x="657362" y="1104464"/>
                  </a:lnTo>
                  <a:lnTo>
                    <a:pt x="610050" y="1110478"/>
                  </a:lnTo>
                  <a:lnTo>
                    <a:pt x="561594" y="1112519"/>
                  </a:lnTo>
                  <a:lnTo>
                    <a:pt x="513137" y="1110478"/>
                  </a:lnTo>
                  <a:lnTo>
                    <a:pt x="465825" y="1104464"/>
                  </a:lnTo>
                  <a:lnTo>
                    <a:pt x="419827" y="1094644"/>
                  </a:lnTo>
                  <a:lnTo>
                    <a:pt x="375310" y="1081186"/>
                  </a:lnTo>
                  <a:lnTo>
                    <a:pt x="332443" y="1064257"/>
                  </a:lnTo>
                  <a:lnTo>
                    <a:pt x="291396" y="1044023"/>
                  </a:lnTo>
                  <a:lnTo>
                    <a:pt x="252336" y="1020652"/>
                  </a:lnTo>
                  <a:lnTo>
                    <a:pt x="215431" y="994311"/>
                  </a:lnTo>
                  <a:lnTo>
                    <a:pt x="180852" y="965166"/>
                  </a:lnTo>
                  <a:lnTo>
                    <a:pt x="148766" y="933385"/>
                  </a:lnTo>
                  <a:lnTo>
                    <a:pt x="119341" y="899134"/>
                  </a:lnTo>
                  <a:lnTo>
                    <a:pt x="92747" y="862580"/>
                  </a:lnTo>
                  <a:lnTo>
                    <a:pt x="69152" y="823891"/>
                  </a:lnTo>
                  <a:lnTo>
                    <a:pt x="48725" y="783233"/>
                  </a:lnTo>
                  <a:lnTo>
                    <a:pt x="31633" y="740774"/>
                  </a:lnTo>
                  <a:lnTo>
                    <a:pt x="18046" y="696680"/>
                  </a:lnTo>
                  <a:lnTo>
                    <a:pt x="8133" y="651118"/>
                  </a:lnTo>
                  <a:lnTo>
                    <a:pt x="2061" y="604256"/>
                  </a:lnTo>
                  <a:lnTo>
                    <a:pt x="0" y="55626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6594" y="362965"/>
            <a:ext cx="9807956" cy="649503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4996" y="600278"/>
            <a:ext cx="86772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WHERE</a:t>
            </a:r>
            <a:r>
              <a:rPr sz="4000" spc="-20" dirty="0"/>
              <a:t> </a:t>
            </a:r>
            <a:r>
              <a:rPr sz="4000" spc="-10" dirty="0"/>
              <a:t>THESE </a:t>
            </a:r>
            <a:r>
              <a:rPr sz="4000" spc="-5" dirty="0"/>
              <a:t>INSIGHTS</a:t>
            </a:r>
            <a:r>
              <a:rPr sz="4000" spc="-25" dirty="0"/>
              <a:t> </a:t>
            </a:r>
            <a:r>
              <a:rPr sz="4000" spc="-5" dirty="0"/>
              <a:t>GET IN</a:t>
            </a:r>
            <a:r>
              <a:rPr sz="4000" spc="-35" dirty="0"/>
              <a:t> </a:t>
            </a:r>
            <a:r>
              <a:rPr sz="4000" spc="-5" dirty="0"/>
              <a:t>USE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2212594" y="1580515"/>
            <a:ext cx="8644890" cy="3887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4511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analyze</a:t>
            </a:r>
            <a:r>
              <a:rPr sz="22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insights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2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cricket</a:t>
            </a:r>
            <a:r>
              <a:rPr sz="22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 general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because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cricket</a:t>
            </a:r>
            <a:r>
              <a:rPr sz="22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2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2200" spc="-6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team</a:t>
            </a:r>
            <a:r>
              <a:rPr sz="22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sport.</a:t>
            </a:r>
            <a:endParaRPr sz="2200">
              <a:latin typeface="Lucida Sans Unicode"/>
              <a:cs typeface="Lucida Sans Unicode"/>
            </a:endParaRPr>
          </a:p>
          <a:p>
            <a:pPr marL="241300" marR="391795" indent="-228600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Analyze</a:t>
            </a:r>
            <a:r>
              <a:rPr sz="22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lost</a:t>
            </a:r>
            <a:r>
              <a:rPr sz="22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matches</a:t>
            </a:r>
            <a:r>
              <a:rPr sz="22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2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better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game</a:t>
            </a:r>
            <a:r>
              <a:rPr sz="22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understanding</a:t>
            </a:r>
            <a:r>
              <a:rPr sz="22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2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200" spc="-6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next</a:t>
            </a:r>
            <a:r>
              <a:rPr sz="22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match.</a:t>
            </a:r>
            <a:endParaRPr sz="2200">
              <a:latin typeface="Lucida Sans Unicode"/>
              <a:cs typeface="Lucida Sans Unicode"/>
            </a:endParaRPr>
          </a:p>
          <a:p>
            <a:pPr marL="241300" marR="5080" indent="-228600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analyze</a:t>
            </a:r>
            <a:r>
              <a:rPr sz="220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player-to-player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performance</a:t>
            </a:r>
            <a:r>
              <a:rPr sz="22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battles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2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game </a:t>
            </a:r>
            <a:r>
              <a:rPr sz="2200" spc="-6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Improvement</a:t>
            </a:r>
            <a:endParaRPr sz="2200">
              <a:latin typeface="Lucida Sans Unicode"/>
              <a:cs typeface="Lucida Sans Unicode"/>
            </a:endParaRPr>
          </a:p>
          <a:p>
            <a:pPr marL="241300" indent="-228600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2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analyze</a:t>
            </a:r>
            <a:r>
              <a:rPr sz="220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single-player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overall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performance</a:t>
            </a:r>
            <a:r>
              <a:rPr sz="22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every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match</a:t>
            </a:r>
            <a:endParaRPr sz="2200">
              <a:latin typeface="Lucida Sans Unicode"/>
              <a:cs typeface="Lucida Sans Unicode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also in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whole</a:t>
            </a:r>
            <a:r>
              <a:rPr sz="22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tournament.</a:t>
            </a:r>
            <a:endParaRPr sz="2200">
              <a:latin typeface="Lucida Sans Unicode"/>
              <a:cs typeface="Lucida Sans Unicode"/>
            </a:endParaRPr>
          </a:p>
          <a:p>
            <a:pPr marL="241300" marR="396875" indent="-228600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2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help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2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this</a:t>
            </a:r>
            <a:r>
              <a:rPr sz="220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analysis,</a:t>
            </a:r>
            <a:r>
              <a:rPr sz="22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sz="22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sz="22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improve</a:t>
            </a:r>
            <a:r>
              <a:rPr sz="220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more</a:t>
            </a:r>
            <a:r>
              <a:rPr sz="22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20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200" spc="-6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next</a:t>
            </a:r>
            <a:r>
              <a:rPr sz="22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match</a:t>
            </a:r>
            <a:r>
              <a:rPr sz="220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2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do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 better</a:t>
            </a:r>
            <a:r>
              <a:rPr sz="22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tactics.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dirty="0">
                <a:solidFill>
                  <a:srgbClr val="FFFFFF"/>
                </a:solidFill>
                <a:latin typeface="Lucida Sans Unicode"/>
                <a:cs typeface="Lucida Sans Unicode"/>
              </a:rPr>
              <a:t>etc.</a:t>
            </a:r>
            <a:endParaRPr sz="22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738" y="428498"/>
            <a:ext cx="1148715" cy="1137920"/>
            <a:chOff x="62738" y="428498"/>
            <a:chExt cx="1148715" cy="113792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38" y="441198"/>
              <a:ext cx="1123188" cy="11125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5438" y="441198"/>
              <a:ext cx="1123315" cy="1112520"/>
            </a:xfrm>
            <a:custGeom>
              <a:avLst/>
              <a:gdLst/>
              <a:ahLst/>
              <a:cxnLst/>
              <a:rect l="l" t="t" r="r" b="b"/>
              <a:pathLst>
                <a:path w="1123315" h="1112520">
                  <a:moveTo>
                    <a:pt x="0" y="556260"/>
                  </a:moveTo>
                  <a:lnTo>
                    <a:pt x="2061" y="508263"/>
                  </a:lnTo>
                  <a:lnTo>
                    <a:pt x="8133" y="461401"/>
                  </a:lnTo>
                  <a:lnTo>
                    <a:pt x="18046" y="415839"/>
                  </a:lnTo>
                  <a:lnTo>
                    <a:pt x="31633" y="371745"/>
                  </a:lnTo>
                  <a:lnTo>
                    <a:pt x="48725" y="329286"/>
                  </a:lnTo>
                  <a:lnTo>
                    <a:pt x="69152" y="288628"/>
                  </a:lnTo>
                  <a:lnTo>
                    <a:pt x="92747" y="249939"/>
                  </a:lnTo>
                  <a:lnTo>
                    <a:pt x="119341" y="213385"/>
                  </a:lnTo>
                  <a:lnTo>
                    <a:pt x="148766" y="179134"/>
                  </a:lnTo>
                  <a:lnTo>
                    <a:pt x="180852" y="147353"/>
                  </a:lnTo>
                  <a:lnTo>
                    <a:pt x="215431" y="118208"/>
                  </a:lnTo>
                  <a:lnTo>
                    <a:pt x="252336" y="91867"/>
                  </a:lnTo>
                  <a:lnTo>
                    <a:pt x="291396" y="68496"/>
                  </a:lnTo>
                  <a:lnTo>
                    <a:pt x="332443" y="48262"/>
                  </a:lnTo>
                  <a:lnTo>
                    <a:pt x="375310" y="31333"/>
                  </a:lnTo>
                  <a:lnTo>
                    <a:pt x="419827" y="17875"/>
                  </a:lnTo>
                  <a:lnTo>
                    <a:pt x="465825" y="8055"/>
                  </a:lnTo>
                  <a:lnTo>
                    <a:pt x="513137" y="2041"/>
                  </a:lnTo>
                  <a:lnTo>
                    <a:pt x="561594" y="0"/>
                  </a:lnTo>
                  <a:lnTo>
                    <a:pt x="610050" y="2041"/>
                  </a:lnTo>
                  <a:lnTo>
                    <a:pt x="657362" y="8055"/>
                  </a:lnTo>
                  <a:lnTo>
                    <a:pt x="703360" y="17875"/>
                  </a:lnTo>
                  <a:lnTo>
                    <a:pt x="747877" y="31333"/>
                  </a:lnTo>
                  <a:lnTo>
                    <a:pt x="790744" y="48262"/>
                  </a:lnTo>
                  <a:lnTo>
                    <a:pt x="831791" y="68496"/>
                  </a:lnTo>
                  <a:lnTo>
                    <a:pt x="870851" y="91867"/>
                  </a:lnTo>
                  <a:lnTo>
                    <a:pt x="907756" y="118208"/>
                  </a:lnTo>
                  <a:lnTo>
                    <a:pt x="942335" y="147353"/>
                  </a:lnTo>
                  <a:lnTo>
                    <a:pt x="974421" y="179134"/>
                  </a:lnTo>
                  <a:lnTo>
                    <a:pt x="1003846" y="213385"/>
                  </a:lnTo>
                  <a:lnTo>
                    <a:pt x="1030440" y="249939"/>
                  </a:lnTo>
                  <a:lnTo>
                    <a:pt x="1054035" y="288628"/>
                  </a:lnTo>
                  <a:lnTo>
                    <a:pt x="1074462" y="329286"/>
                  </a:lnTo>
                  <a:lnTo>
                    <a:pt x="1091554" y="371745"/>
                  </a:lnTo>
                  <a:lnTo>
                    <a:pt x="1105141" y="415839"/>
                  </a:lnTo>
                  <a:lnTo>
                    <a:pt x="1115054" y="461401"/>
                  </a:lnTo>
                  <a:lnTo>
                    <a:pt x="1121126" y="508263"/>
                  </a:lnTo>
                  <a:lnTo>
                    <a:pt x="1123188" y="556260"/>
                  </a:lnTo>
                  <a:lnTo>
                    <a:pt x="1121126" y="604256"/>
                  </a:lnTo>
                  <a:lnTo>
                    <a:pt x="1115054" y="651118"/>
                  </a:lnTo>
                  <a:lnTo>
                    <a:pt x="1105141" y="696680"/>
                  </a:lnTo>
                  <a:lnTo>
                    <a:pt x="1091554" y="740774"/>
                  </a:lnTo>
                  <a:lnTo>
                    <a:pt x="1074462" y="783233"/>
                  </a:lnTo>
                  <a:lnTo>
                    <a:pt x="1054035" y="823891"/>
                  </a:lnTo>
                  <a:lnTo>
                    <a:pt x="1030440" y="862580"/>
                  </a:lnTo>
                  <a:lnTo>
                    <a:pt x="1003846" y="899134"/>
                  </a:lnTo>
                  <a:lnTo>
                    <a:pt x="974421" y="933385"/>
                  </a:lnTo>
                  <a:lnTo>
                    <a:pt x="942335" y="965166"/>
                  </a:lnTo>
                  <a:lnTo>
                    <a:pt x="907756" y="994311"/>
                  </a:lnTo>
                  <a:lnTo>
                    <a:pt x="870851" y="1020652"/>
                  </a:lnTo>
                  <a:lnTo>
                    <a:pt x="831791" y="1044023"/>
                  </a:lnTo>
                  <a:lnTo>
                    <a:pt x="790744" y="1064257"/>
                  </a:lnTo>
                  <a:lnTo>
                    <a:pt x="747877" y="1081186"/>
                  </a:lnTo>
                  <a:lnTo>
                    <a:pt x="703360" y="1094644"/>
                  </a:lnTo>
                  <a:lnTo>
                    <a:pt x="657362" y="1104464"/>
                  </a:lnTo>
                  <a:lnTo>
                    <a:pt x="610050" y="1110478"/>
                  </a:lnTo>
                  <a:lnTo>
                    <a:pt x="561594" y="1112519"/>
                  </a:lnTo>
                  <a:lnTo>
                    <a:pt x="513137" y="1110478"/>
                  </a:lnTo>
                  <a:lnTo>
                    <a:pt x="465825" y="1104464"/>
                  </a:lnTo>
                  <a:lnTo>
                    <a:pt x="419827" y="1094644"/>
                  </a:lnTo>
                  <a:lnTo>
                    <a:pt x="375310" y="1081186"/>
                  </a:lnTo>
                  <a:lnTo>
                    <a:pt x="332443" y="1064257"/>
                  </a:lnTo>
                  <a:lnTo>
                    <a:pt x="291396" y="1044023"/>
                  </a:lnTo>
                  <a:lnTo>
                    <a:pt x="252336" y="1020652"/>
                  </a:lnTo>
                  <a:lnTo>
                    <a:pt x="215431" y="994311"/>
                  </a:lnTo>
                  <a:lnTo>
                    <a:pt x="180852" y="965166"/>
                  </a:lnTo>
                  <a:lnTo>
                    <a:pt x="148766" y="933385"/>
                  </a:lnTo>
                  <a:lnTo>
                    <a:pt x="119341" y="899134"/>
                  </a:lnTo>
                  <a:lnTo>
                    <a:pt x="92747" y="862580"/>
                  </a:lnTo>
                  <a:lnTo>
                    <a:pt x="69152" y="823891"/>
                  </a:lnTo>
                  <a:lnTo>
                    <a:pt x="48725" y="783233"/>
                  </a:lnTo>
                  <a:lnTo>
                    <a:pt x="31633" y="740774"/>
                  </a:lnTo>
                  <a:lnTo>
                    <a:pt x="18046" y="696680"/>
                  </a:lnTo>
                  <a:lnTo>
                    <a:pt x="8133" y="651118"/>
                  </a:lnTo>
                  <a:lnTo>
                    <a:pt x="2061" y="604256"/>
                  </a:lnTo>
                  <a:lnTo>
                    <a:pt x="0" y="55626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614404" y="6218611"/>
            <a:ext cx="314325" cy="29972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fld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4996" y="600278"/>
            <a:ext cx="86499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INDIVIDUAL</a:t>
            </a:r>
            <a:r>
              <a:rPr sz="4000" spc="15" dirty="0"/>
              <a:t> </a:t>
            </a:r>
            <a:r>
              <a:rPr sz="4000" spc="-5" dirty="0"/>
              <a:t>BATTING</a:t>
            </a:r>
            <a:r>
              <a:rPr sz="4000" spc="-35" dirty="0"/>
              <a:t> </a:t>
            </a:r>
            <a:r>
              <a:rPr sz="4000" spc="-5" dirty="0"/>
              <a:t>ORDER </a:t>
            </a:r>
            <a:r>
              <a:rPr sz="4000" spc="-10" dirty="0"/>
              <a:t>INDIA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62738" y="428498"/>
            <a:ext cx="9326880" cy="6156960"/>
            <a:chOff x="62738" y="428498"/>
            <a:chExt cx="9326880" cy="61569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5504" y="1552956"/>
              <a:ext cx="8023859" cy="15773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8363" y="3261359"/>
              <a:ext cx="7978140" cy="15849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1224" y="5000244"/>
              <a:ext cx="7978140" cy="15849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38" y="441198"/>
              <a:ext cx="1123188" cy="111251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5438" y="441198"/>
              <a:ext cx="1123315" cy="1112520"/>
            </a:xfrm>
            <a:custGeom>
              <a:avLst/>
              <a:gdLst/>
              <a:ahLst/>
              <a:cxnLst/>
              <a:rect l="l" t="t" r="r" b="b"/>
              <a:pathLst>
                <a:path w="1123315" h="1112520">
                  <a:moveTo>
                    <a:pt x="0" y="556260"/>
                  </a:moveTo>
                  <a:lnTo>
                    <a:pt x="2061" y="508263"/>
                  </a:lnTo>
                  <a:lnTo>
                    <a:pt x="8133" y="461401"/>
                  </a:lnTo>
                  <a:lnTo>
                    <a:pt x="18046" y="415839"/>
                  </a:lnTo>
                  <a:lnTo>
                    <a:pt x="31633" y="371745"/>
                  </a:lnTo>
                  <a:lnTo>
                    <a:pt x="48725" y="329286"/>
                  </a:lnTo>
                  <a:lnTo>
                    <a:pt x="69152" y="288628"/>
                  </a:lnTo>
                  <a:lnTo>
                    <a:pt x="92747" y="249939"/>
                  </a:lnTo>
                  <a:lnTo>
                    <a:pt x="119341" y="213385"/>
                  </a:lnTo>
                  <a:lnTo>
                    <a:pt x="148766" y="179134"/>
                  </a:lnTo>
                  <a:lnTo>
                    <a:pt x="180852" y="147353"/>
                  </a:lnTo>
                  <a:lnTo>
                    <a:pt x="215431" y="118208"/>
                  </a:lnTo>
                  <a:lnTo>
                    <a:pt x="252336" y="91867"/>
                  </a:lnTo>
                  <a:lnTo>
                    <a:pt x="291396" y="68496"/>
                  </a:lnTo>
                  <a:lnTo>
                    <a:pt x="332443" y="48262"/>
                  </a:lnTo>
                  <a:lnTo>
                    <a:pt x="375310" y="31333"/>
                  </a:lnTo>
                  <a:lnTo>
                    <a:pt x="419827" y="17875"/>
                  </a:lnTo>
                  <a:lnTo>
                    <a:pt x="465825" y="8055"/>
                  </a:lnTo>
                  <a:lnTo>
                    <a:pt x="513137" y="2041"/>
                  </a:lnTo>
                  <a:lnTo>
                    <a:pt x="561594" y="0"/>
                  </a:lnTo>
                  <a:lnTo>
                    <a:pt x="610050" y="2041"/>
                  </a:lnTo>
                  <a:lnTo>
                    <a:pt x="657362" y="8055"/>
                  </a:lnTo>
                  <a:lnTo>
                    <a:pt x="703360" y="17875"/>
                  </a:lnTo>
                  <a:lnTo>
                    <a:pt x="747877" y="31333"/>
                  </a:lnTo>
                  <a:lnTo>
                    <a:pt x="790744" y="48262"/>
                  </a:lnTo>
                  <a:lnTo>
                    <a:pt x="831791" y="68496"/>
                  </a:lnTo>
                  <a:lnTo>
                    <a:pt x="870851" y="91867"/>
                  </a:lnTo>
                  <a:lnTo>
                    <a:pt x="907756" y="118208"/>
                  </a:lnTo>
                  <a:lnTo>
                    <a:pt x="942335" y="147353"/>
                  </a:lnTo>
                  <a:lnTo>
                    <a:pt x="974421" y="179134"/>
                  </a:lnTo>
                  <a:lnTo>
                    <a:pt x="1003846" y="213385"/>
                  </a:lnTo>
                  <a:lnTo>
                    <a:pt x="1030440" y="249939"/>
                  </a:lnTo>
                  <a:lnTo>
                    <a:pt x="1054035" y="288628"/>
                  </a:lnTo>
                  <a:lnTo>
                    <a:pt x="1074462" y="329286"/>
                  </a:lnTo>
                  <a:lnTo>
                    <a:pt x="1091554" y="371745"/>
                  </a:lnTo>
                  <a:lnTo>
                    <a:pt x="1105141" y="415839"/>
                  </a:lnTo>
                  <a:lnTo>
                    <a:pt x="1115054" y="461401"/>
                  </a:lnTo>
                  <a:lnTo>
                    <a:pt x="1121126" y="508263"/>
                  </a:lnTo>
                  <a:lnTo>
                    <a:pt x="1123188" y="556260"/>
                  </a:lnTo>
                  <a:lnTo>
                    <a:pt x="1121126" y="604256"/>
                  </a:lnTo>
                  <a:lnTo>
                    <a:pt x="1115054" y="651118"/>
                  </a:lnTo>
                  <a:lnTo>
                    <a:pt x="1105141" y="696680"/>
                  </a:lnTo>
                  <a:lnTo>
                    <a:pt x="1091554" y="740774"/>
                  </a:lnTo>
                  <a:lnTo>
                    <a:pt x="1074462" y="783233"/>
                  </a:lnTo>
                  <a:lnTo>
                    <a:pt x="1054035" y="823891"/>
                  </a:lnTo>
                  <a:lnTo>
                    <a:pt x="1030440" y="862580"/>
                  </a:lnTo>
                  <a:lnTo>
                    <a:pt x="1003846" y="899134"/>
                  </a:lnTo>
                  <a:lnTo>
                    <a:pt x="974421" y="933385"/>
                  </a:lnTo>
                  <a:lnTo>
                    <a:pt x="942335" y="965166"/>
                  </a:lnTo>
                  <a:lnTo>
                    <a:pt x="907756" y="994311"/>
                  </a:lnTo>
                  <a:lnTo>
                    <a:pt x="870851" y="1020652"/>
                  </a:lnTo>
                  <a:lnTo>
                    <a:pt x="831791" y="1044023"/>
                  </a:lnTo>
                  <a:lnTo>
                    <a:pt x="790744" y="1064257"/>
                  </a:lnTo>
                  <a:lnTo>
                    <a:pt x="747877" y="1081186"/>
                  </a:lnTo>
                  <a:lnTo>
                    <a:pt x="703360" y="1094644"/>
                  </a:lnTo>
                  <a:lnTo>
                    <a:pt x="657362" y="1104464"/>
                  </a:lnTo>
                  <a:lnTo>
                    <a:pt x="610050" y="1110478"/>
                  </a:lnTo>
                  <a:lnTo>
                    <a:pt x="561594" y="1112519"/>
                  </a:lnTo>
                  <a:lnTo>
                    <a:pt x="513137" y="1110478"/>
                  </a:lnTo>
                  <a:lnTo>
                    <a:pt x="465825" y="1104464"/>
                  </a:lnTo>
                  <a:lnTo>
                    <a:pt x="419827" y="1094644"/>
                  </a:lnTo>
                  <a:lnTo>
                    <a:pt x="375310" y="1081186"/>
                  </a:lnTo>
                  <a:lnTo>
                    <a:pt x="332443" y="1064257"/>
                  </a:lnTo>
                  <a:lnTo>
                    <a:pt x="291396" y="1044023"/>
                  </a:lnTo>
                  <a:lnTo>
                    <a:pt x="252336" y="1020652"/>
                  </a:lnTo>
                  <a:lnTo>
                    <a:pt x="215431" y="994311"/>
                  </a:lnTo>
                  <a:lnTo>
                    <a:pt x="180852" y="965166"/>
                  </a:lnTo>
                  <a:lnTo>
                    <a:pt x="148766" y="933385"/>
                  </a:lnTo>
                  <a:lnTo>
                    <a:pt x="119341" y="899134"/>
                  </a:lnTo>
                  <a:lnTo>
                    <a:pt x="92747" y="862580"/>
                  </a:lnTo>
                  <a:lnTo>
                    <a:pt x="69152" y="823891"/>
                  </a:lnTo>
                  <a:lnTo>
                    <a:pt x="48725" y="783233"/>
                  </a:lnTo>
                  <a:lnTo>
                    <a:pt x="31633" y="740774"/>
                  </a:lnTo>
                  <a:lnTo>
                    <a:pt x="18046" y="696680"/>
                  </a:lnTo>
                  <a:lnTo>
                    <a:pt x="8133" y="651118"/>
                  </a:lnTo>
                  <a:lnTo>
                    <a:pt x="2061" y="604256"/>
                  </a:lnTo>
                  <a:lnTo>
                    <a:pt x="0" y="55626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4996" y="600278"/>
            <a:ext cx="86499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INDIVIDUAL</a:t>
            </a:r>
            <a:r>
              <a:rPr sz="4000" spc="15" dirty="0"/>
              <a:t> </a:t>
            </a:r>
            <a:r>
              <a:rPr sz="4000" spc="-5" dirty="0"/>
              <a:t>BATTING</a:t>
            </a:r>
            <a:r>
              <a:rPr sz="4000" spc="-35" dirty="0"/>
              <a:t> </a:t>
            </a:r>
            <a:r>
              <a:rPr sz="4000" spc="-5" dirty="0"/>
              <a:t>ORDER </a:t>
            </a:r>
            <a:r>
              <a:rPr sz="4000" spc="-10" dirty="0"/>
              <a:t>INDIA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62738" y="428498"/>
            <a:ext cx="9495790" cy="6321425"/>
            <a:chOff x="62738" y="428498"/>
            <a:chExt cx="9495790" cy="63214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0368" y="1552954"/>
              <a:ext cx="8138159" cy="519683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38" y="441198"/>
              <a:ext cx="1123188" cy="11125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5438" y="441198"/>
              <a:ext cx="1123315" cy="1112520"/>
            </a:xfrm>
            <a:custGeom>
              <a:avLst/>
              <a:gdLst/>
              <a:ahLst/>
              <a:cxnLst/>
              <a:rect l="l" t="t" r="r" b="b"/>
              <a:pathLst>
                <a:path w="1123315" h="1112520">
                  <a:moveTo>
                    <a:pt x="0" y="556260"/>
                  </a:moveTo>
                  <a:lnTo>
                    <a:pt x="2061" y="508263"/>
                  </a:lnTo>
                  <a:lnTo>
                    <a:pt x="8133" y="461401"/>
                  </a:lnTo>
                  <a:lnTo>
                    <a:pt x="18046" y="415839"/>
                  </a:lnTo>
                  <a:lnTo>
                    <a:pt x="31633" y="371745"/>
                  </a:lnTo>
                  <a:lnTo>
                    <a:pt x="48725" y="329286"/>
                  </a:lnTo>
                  <a:lnTo>
                    <a:pt x="69152" y="288628"/>
                  </a:lnTo>
                  <a:lnTo>
                    <a:pt x="92747" y="249939"/>
                  </a:lnTo>
                  <a:lnTo>
                    <a:pt x="119341" y="213385"/>
                  </a:lnTo>
                  <a:lnTo>
                    <a:pt x="148766" y="179134"/>
                  </a:lnTo>
                  <a:lnTo>
                    <a:pt x="180852" y="147353"/>
                  </a:lnTo>
                  <a:lnTo>
                    <a:pt x="215431" y="118208"/>
                  </a:lnTo>
                  <a:lnTo>
                    <a:pt x="252336" y="91867"/>
                  </a:lnTo>
                  <a:lnTo>
                    <a:pt x="291396" y="68496"/>
                  </a:lnTo>
                  <a:lnTo>
                    <a:pt x="332443" y="48262"/>
                  </a:lnTo>
                  <a:lnTo>
                    <a:pt x="375310" y="31333"/>
                  </a:lnTo>
                  <a:lnTo>
                    <a:pt x="419827" y="17875"/>
                  </a:lnTo>
                  <a:lnTo>
                    <a:pt x="465825" y="8055"/>
                  </a:lnTo>
                  <a:lnTo>
                    <a:pt x="513137" y="2041"/>
                  </a:lnTo>
                  <a:lnTo>
                    <a:pt x="561594" y="0"/>
                  </a:lnTo>
                  <a:lnTo>
                    <a:pt x="610050" y="2041"/>
                  </a:lnTo>
                  <a:lnTo>
                    <a:pt x="657362" y="8055"/>
                  </a:lnTo>
                  <a:lnTo>
                    <a:pt x="703360" y="17875"/>
                  </a:lnTo>
                  <a:lnTo>
                    <a:pt x="747877" y="31333"/>
                  </a:lnTo>
                  <a:lnTo>
                    <a:pt x="790744" y="48262"/>
                  </a:lnTo>
                  <a:lnTo>
                    <a:pt x="831791" y="68496"/>
                  </a:lnTo>
                  <a:lnTo>
                    <a:pt x="870851" y="91867"/>
                  </a:lnTo>
                  <a:lnTo>
                    <a:pt x="907756" y="118208"/>
                  </a:lnTo>
                  <a:lnTo>
                    <a:pt x="942335" y="147353"/>
                  </a:lnTo>
                  <a:lnTo>
                    <a:pt x="974421" y="179134"/>
                  </a:lnTo>
                  <a:lnTo>
                    <a:pt x="1003846" y="213385"/>
                  </a:lnTo>
                  <a:lnTo>
                    <a:pt x="1030440" y="249939"/>
                  </a:lnTo>
                  <a:lnTo>
                    <a:pt x="1054035" y="288628"/>
                  </a:lnTo>
                  <a:lnTo>
                    <a:pt x="1074462" y="329286"/>
                  </a:lnTo>
                  <a:lnTo>
                    <a:pt x="1091554" y="371745"/>
                  </a:lnTo>
                  <a:lnTo>
                    <a:pt x="1105141" y="415839"/>
                  </a:lnTo>
                  <a:lnTo>
                    <a:pt x="1115054" y="461401"/>
                  </a:lnTo>
                  <a:lnTo>
                    <a:pt x="1121126" y="508263"/>
                  </a:lnTo>
                  <a:lnTo>
                    <a:pt x="1123188" y="556260"/>
                  </a:lnTo>
                  <a:lnTo>
                    <a:pt x="1121126" y="604256"/>
                  </a:lnTo>
                  <a:lnTo>
                    <a:pt x="1115054" y="651118"/>
                  </a:lnTo>
                  <a:lnTo>
                    <a:pt x="1105141" y="696680"/>
                  </a:lnTo>
                  <a:lnTo>
                    <a:pt x="1091554" y="740774"/>
                  </a:lnTo>
                  <a:lnTo>
                    <a:pt x="1074462" y="783233"/>
                  </a:lnTo>
                  <a:lnTo>
                    <a:pt x="1054035" y="823891"/>
                  </a:lnTo>
                  <a:lnTo>
                    <a:pt x="1030440" y="862580"/>
                  </a:lnTo>
                  <a:lnTo>
                    <a:pt x="1003846" y="899134"/>
                  </a:lnTo>
                  <a:lnTo>
                    <a:pt x="974421" y="933385"/>
                  </a:lnTo>
                  <a:lnTo>
                    <a:pt x="942335" y="965166"/>
                  </a:lnTo>
                  <a:lnTo>
                    <a:pt x="907756" y="994311"/>
                  </a:lnTo>
                  <a:lnTo>
                    <a:pt x="870851" y="1020652"/>
                  </a:lnTo>
                  <a:lnTo>
                    <a:pt x="831791" y="1044023"/>
                  </a:lnTo>
                  <a:lnTo>
                    <a:pt x="790744" y="1064257"/>
                  </a:lnTo>
                  <a:lnTo>
                    <a:pt x="747877" y="1081186"/>
                  </a:lnTo>
                  <a:lnTo>
                    <a:pt x="703360" y="1094644"/>
                  </a:lnTo>
                  <a:lnTo>
                    <a:pt x="657362" y="1104464"/>
                  </a:lnTo>
                  <a:lnTo>
                    <a:pt x="610050" y="1110478"/>
                  </a:lnTo>
                  <a:lnTo>
                    <a:pt x="561594" y="1112519"/>
                  </a:lnTo>
                  <a:lnTo>
                    <a:pt x="513137" y="1110478"/>
                  </a:lnTo>
                  <a:lnTo>
                    <a:pt x="465825" y="1104464"/>
                  </a:lnTo>
                  <a:lnTo>
                    <a:pt x="419827" y="1094644"/>
                  </a:lnTo>
                  <a:lnTo>
                    <a:pt x="375310" y="1081186"/>
                  </a:lnTo>
                  <a:lnTo>
                    <a:pt x="332443" y="1064257"/>
                  </a:lnTo>
                  <a:lnTo>
                    <a:pt x="291396" y="1044023"/>
                  </a:lnTo>
                  <a:lnTo>
                    <a:pt x="252336" y="1020652"/>
                  </a:lnTo>
                  <a:lnTo>
                    <a:pt x="215431" y="994311"/>
                  </a:lnTo>
                  <a:lnTo>
                    <a:pt x="180852" y="965166"/>
                  </a:lnTo>
                  <a:lnTo>
                    <a:pt x="148766" y="933385"/>
                  </a:lnTo>
                  <a:lnTo>
                    <a:pt x="119341" y="899134"/>
                  </a:lnTo>
                  <a:lnTo>
                    <a:pt x="92747" y="862580"/>
                  </a:lnTo>
                  <a:lnTo>
                    <a:pt x="69152" y="823891"/>
                  </a:lnTo>
                  <a:lnTo>
                    <a:pt x="48725" y="783233"/>
                  </a:lnTo>
                  <a:lnTo>
                    <a:pt x="31633" y="740774"/>
                  </a:lnTo>
                  <a:lnTo>
                    <a:pt x="18046" y="696680"/>
                  </a:lnTo>
                  <a:lnTo>
                    <a:pt x="8133" y="651118"/>
                  </a:lnTo>
                  <a:lnTo>
                    <a:pt x="2061" y="604256"/>
                  </a:lnTo>
                  <a:lnTo>
                    <a:pt x="0" y="55626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4996" y="600278"/>
            <a:ext cx="75609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FINAL</a:t>
            </a:r>
            <a:r>
              <a:rPr sz="4000" spc="-20" dirty="0"/>
              <a:t> </a:t>
            </a:r>
            <a:r>
              <a:rPr sz="4000" spc="-5" dirty="0"/>
              <a:t>MATCH</a:t>
            </a:r>
            <a:r>
              <a:rPr sz="4000" spc="-20" dirty="0"/>
              <a:t> </a:t>
            </a:r>
            <a:r>
              <a:rPr sz="4000" spc="-10" dirty="0"/>
              <a:t>WHERE</a:t>
            </a:r>
            <a:r>
              <a:rPr sz="4000" spc="-25" dirty="0"/>
              <a:t> </a:t>
            </a:r>
            <a:r>
              <a:rPr sz="4000" spc="-5" dirty="0"/>
              <a:t>WE</a:t>
            </a:r>
            <a:r>
              <a:rPr sz="4000" spc="-35" dirty="0"/>
              <a:t> </a:t>
            </a:r>
            <a:r>
              <a:rPr sz="4000" dirty="0"/>
              <a:t>LOST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62738" y="428498"/>
            <a:ext cx="5684520" cy="4873625"/>
            <a:chOff x="62738" y="428498"/>
            <a:chExt cx="5684520" cy="48736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4940" y="1658112"/>
              <a:ext cx="4322064" cy="36438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38" y="441198"/>
              <a:ext cx="1123188" cy="11125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5438" y="441198"/>
              <a:ext cx="1123315" cy="1112520"/>
            </a:xfrm>
            <a:custGeom>
              <a:avLst/>
              <a:gdLst/>
              <a:ahLst/>
              <a:cxnLst/>
              <a:rect l="l" t="t" r="r" b="b"/>
              <a:pathLst>
                <a:path w="1123315" h="1112520">
                  <a:moveTo>
                    <a:pt x="0" y="556260"/>
                  </a:moveTo>
                  <a:lnTo>
                    <a:pt x="2061" y="508263"/>
                  </a:lnTo>
                  <a:lnTo>
                    <a:pt x="8133" y="461401"/>
                  </a:lnTo>
                  <a:lnTo>
                    <a:pt x="18046" y="415839"/>
                  </a:lnTo>
                  <a:lnTo>
                    <a:pt x="31633" y="371745"/>
                  </a:lnTo>
                  <a:lnTo>
                    <a:pt x="48725" y="329286"/>
                  </a:lnTo>
                  <a:lnTo>
                    <a:pt x="69152" y="288628"/>
                  </a:lnTo>
                  <a:lnTo>
                    <a:pt x="92747" y="249939"/>
                  </a:lnTo>
                  <a:lnTo>
                    <a:pt x="119341" y="213385"/>
                  </a:lnTo>
                  <a:lnTo>
                    <a:pt x="148766" y="179134"/>
                  </a:lnTo>
                  <a:lnTo>
                    <a:pt x="180852" y="147353"/>
                  </a:lnTo>
                  <a:lnTo>
                    <a:pt x="215431" y="118208"/>
                  </a:lnTo>
                  <a:lnTo>
                    <a:pt x="252336" y="91867"/>
                  </a:lnTo>
                  <a:lnTo>
                    <a:pt x="291396" y="68496"/>
                  </a:lnTo>
                  <a:lnTo>
                    <a:pt x="332443" y="48262"/>
                  </a:lnTo>
                  <a:lnTo>
                    <a:pt x="375310" y="31333"/>
                  </a:lnTo>
                  <a:lnTo>
                    <a:pt x="419827" y="17875"/>
                  </a:lnTo>
                  <a:lnTo>
                    <a:pt x="465825" y="8055"/>
                  </a:lnTo>
                  <a:lnTo>
                    <a:pt x="513137" y="2041"/>
                  </a:lnTo>
                  <a:lnTo>
                    <a:pt x="561594" y="0"/>
                  </a:lnTo>
                  <a:lnTo>
                    <a:pt x="610050" y="2041"/>
                  </a:lnTo>
                  <a:lnTo>
                    <a:pt x="657362" y="8055"/>
                  </a:lnTo>
                  <a:lnTo>
                    <a:pt x="703360" y="17875"/>
                  </a:lnTo>
                  <a:lnTo>
                    <a:pt x="747877" y="31333"/>
                  </a:lnTo>
                  <a:lnTo>
                    <a:pt x="790744" y="48262"/>
                  </a:lnTo>
                  <a:lnTo>
                    <a:pt x="831791" y="68496"/>
                  </a:lnTo>
                  <a:lnTo>
                    <a:pt x="870851" y="91867"/>
                  </a:lnTo>
                  <a:lnTo>
                    <a:pt x="907756" y="118208"/>
                  </a:lnTo>
                  <a:lnTo>
                    <a:pt x="942335" y="147353"/>
                  </a:lnTo>
                  <a:lnTo>
                    <a:pt x="974421" y="179134"/>
                  </a:lnTo>
                  <a:lnTo>
                    <a:pt x="1003846" y="213385"/>
                  </a:lnTo>
                  <a:lnTo>
                    <a:pt x="1030440" y="249939"/>
                  </a:lnTo>
                  <a:lnTo>
                    <a:pt x="1054035" y="288628"/>
                  </a:lnTo>
                  <a:lnTo>
                    <a:pt x="1074462" y="329286"/>
                  </a:lnTo>
                  <a:lnTo>
                    <a:pt x="1091554" y="371745"/>
                  </a:lnTo>
                  <a:lnTo>
                    <a:pt x="1105141" y="415839"/>
                  </a:lnTo>
                  <a:lnTo>
                    <a:pt x="1115054" y="461401"/>
                  </a:lnTo>
                  <a:lnTo>
                    <a:pt x="1121126" y="508263"/>
                  </a:lnTo>
                  <a:lnTo>
                    <a:pt x="1123188" y="556260"/>
                  </a:lnTo>
                  <a:lnTo>
                    <a:pt x="1121126" y="604256"/>
                  </a:lnTo>
                  <a:lnTo>
                    <a:pt x="1115054" y="651118"/>
                  </a:lnTo>
                  <a:lnTo>
                    <a:pt x="1105141" y="696680"/>
                  </a:lnTo>
                  <a:lnTo>
                    <a:pt x="1091554" y="740774"/>
                  </a:lnTo>
                  <a:lnTo>
                    <a:pt x="1074462" y="783233"/>
                  </a:lnTo>
                  <a:lnTo>
                    <a:pt x="1054035" y="823891"/>
                  </a:lnTo>
                  <a:lnTo>
                    <a:pt x="1030440" y="862580"/>
                  </a:lnTo>
                  <a:lnTo>
                    <a:pt x="1003846" y="899134"/>
                  </a:lnTo>
                  <a:lnTo>
                    <a:pt x="974421" y="933385"/>
                  </a:lnTo>
                  <a:lnTo>
                    <a:pt x="942335" y="965166"/>
                  </a:lnTo>
                  <a:lnTo>
                    <a:pt x="907756" y="994311"/>
                  </a:lnTo>
                  <a:lnTo>
                    <a:pt x="870851" y="1020652"/>
                  </a:lnTo>
                  <a:lnTo>
                    <a:pt x="831791" y="1044023"/>
                  </a:lnTo>
                  <a:lnTo>
                    <a:pt x="790744" y="1064257"/>
                  </a:lnTo>
                  <a:lnTo>
                    <a:pt x="747877" y="1081186"/>
                  </a:lnTo>
                  <a:lnTo>
                    <a:pt x="703360" y="1094644"/>
                  </a:lnTo>
                  <a:lnTo>
                    <a:pt x="657362" y="1104464"/>
                  </a:lnTo>
                  <a:lnTo>
                    <a:pt x="610050" y="1110478"/>
                  </a:lnTo>
                  <a:lnTo>
                    <a:pt x="561594" y="1112519"/>
                  </a:lnTo>
                  <a:lnTo>
                    <a:pt x="513137" y="1110478"/>
                  </a:lnTo>
                  <a:lnTo>
                    <a:pt x="465825" y="1104464"/>
                  </a:lnTo>
                  <a:lnTo>
                    <a:pt x="419827" y="1094644"/>
                  </a:lnTo>
                  <a:lnTo>
                    <a:pt x="375310" y="1081186"/>
                  </a:lnTo>
                  <a:lnTo>
                    <a:pt x="332443" y="1064257"/>
                  </a:lnTo>
                  <a:lnTo>
                    <a:pt x="291396" y="1044023"/>
                  </a:lnTo>
                  <a:lnTo>
                    <a:pt x="252336" y="1020652"/>
                  </a:lnTo>
                  <a:lnTo>
                    <a:pt x="215431" y="994311"/>
                  </a:lnTo>
                  <a:lnTo>
                    <a:pt x="180852" y="965166"/>
                  </a:lnTo>
                  <a:lnTo>
                    <a:pt x="148766" y="933385"/>
                  </a:lnTo>
                  <a:lnTo>
                    <a:pt x="119341" y="899134"/>
                  </a:lnTo>
                  <a:lnTo>
                    <a:pt x="92747" y="862580"/>
                  </a:lnTo>
                  <a:lnTo>
                    <a:pt x="69152" y="823891"/>
                  </a:lnTo>
                  <a:lnTo>
                    <a:pt x="48725" y="783233"/>
                  </a:lnTo>
                  <a:lnTo>
                    <a:pt x="31633" y="740774"/>
                  </a:lnTo>
                  <a:lnTo>
                    <a:pt x="18046" y="696680"/>
                  </a:lnTo>
                  <a:lnTo>
                    <a:pt x="8133" y="651118"/>
                  </a:lnTo>
                  <a:lnTo>
                    <a:pt x="2061" y="604256"/>
                  </a:lnTo>
                  <a:lnTo>
                    <a:pt x="0" y="55626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4996" y="600278"/>
            <a:ext cx="75609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FINAL</a:t>
            </a:r>
            <a:r>
              <a:rPr sz="4000" spc="-20" dirty="0"/>
              <a:t> </a:t>
            </a:r>
            <a:r>
              <a:rPr sz="4000" spc="-5" dirty="0"/>
              <a:t>MATCH</a:t>
            </a:r>
            <a:r>
              <a:rPr sz="4000" spc="-20" dirty="0"/>
              <a:t> </a:t>
            </a:r>
            <a:r>
              <a:rPr sz="4000" spc="-10" dirty="0"/>
              <a:t>WHERE</a:t>
            </a:r>
            <a:r>
              <a:rPr sz="4000" spc="-25" dirty="0"/>
              <a:t> </a:t>
            </a:r>
            <a:r>
              <a:rPr sz="4000" spc="-5" dirty="0"/>
              <a:t>WE</a:t>
            </a:r>
            <a:r>
              <a:rPr sz="4000" spc="-35" dirty="0"/>
              <a:t> </a:t>
            </a:r>
            <a:r>
              <a:rPr sz="4000" dirty="0"/>
              <a:t>LOST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62738" y="428498"/>
            <a:ext cx="10981690" cy="5664835"/>
            <a:chOff x="62738" y="428498"/>
            <a:chExt cx="10981690" cy="56648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8176" y="1552956"/>
              <a:ext cx="9636252" cy="45399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38" y="441198"/>
              <a:ext cx="1123188" cy="11125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5438" y="441198"/>
              <a:ext cx="1123315" cy="1112520"/>
            </a:xfrm>
            <a:custGeom>
              <a:avLst/>
              <a:gdLst/>
              <a:ahLst/>
              <a:cxnLst/>
              <a:rect l="l" t="t" r="r" b="b"/>
              <a:pathLst>
                <a:path w="1123315" h="1112520">
                  <a:moveTo>
                    <a:pt x="0" y="556260"/>
                  </a:moveTo>
                  <a:lnTo>
                    <a:pt x="2061" y="508263"/>
                  </a:lnTo>
                  <a:lnTo>
                    <a:pt x="8133" y="461401"/>
                  </a:lnTo>
                  <a:lnTo>
                    <a:pt x="18046" y="415839"/>
                  </a:lnTo>
                  <a:lnTo>
                    <a:pt x="31633" y="371745"/>
                  </a:lnTo>
                  <a:lnTo>
                    <a:pt x="48725" y="329286"/>
                  </a:lnTo>
                  <a:lnTo>
                    <a:pt x="69152" y="288628"/>
                  </a:lnTo>
                  <a:lnTo>
                    <a:pt x="92747" y="249939"/>
                  </a:lnTo>
                  <a:lnTo>
                    <a:pt x="119341" y="213385"/>
                  </a:lnTo>
                  <a:lnTo>
                    <a:pt x="148766" y="179134"/>
                  </a:lnTo>
                  <a:lnTo>
                    <a:pt x="180852" y="147353"/>
                  </a:lnTo>
                  <a:lnTo>
                    <a:pt x="215431" y="118208"/>
                  </a:lnTo>
                  <a:lnTo>
                    <a:pt x="252336" y="91867"/>
                  </a:lnTo>
                  <a:lnTo>
                    <a:pt x="291396" y="68496"/>
                  </a:lnTo>
                  <a:lnTo>
                    <a:pt x="332443" y="48262"/>
                  </a:lnTo>
                  <a:lnTo>
                    <a:pt x="375310" y="31333"/>
                  </a:lnTo>
                  <a:lnTo>
                    <a:pt x="419827" y="17875"/>
                  </a:lnTo>
                  <a:lnTo>
                    <a:pt x="465825" y="8055"/>
                  </a:lnTo>
                  <a:lnTo>
                    <a:pt x="513137" y="2041"/>
                  </a:lnTo>
                  <a:lnTo>
                    <a:pt x="561594" y="0"/>
                  </a:lnTo>
                  <a:lnTo>
                    <a:pt x="610050" y="2041"/>
                  </a:lnTo>
                  <a:lnTo>
                    <a:pt x="657362" y="8055"/>
                  </a:lnTo>
                  <a:lnTo>
                    <a:pt x="703360" y="17875"/>
                  </a:lnTo>
                  <a:lnTo>
                    <a:pt x="747877" y="31333"/>
                  </a:lnTo>
                  <a:lnTo>
                    <a:pt x="790744" y="48262"/>
                  </a:lnTo>
                  <a:lnTo>
                    <a:pt x="831791" y="68496"/>
                  </a:lnTo>
                  <a:lnTo>
                    <a:pt x="870851" y="91867"/>
                  </a:lnTo>
                  <a:lnTo>
                    <a:pt x="907756" y="118208"/>
                  </a:lnTo>
                  <a:lnTo>
                    <a:pt x="942335" y="147353"/>
                  </a:lnTo>
                  <a:lnTo>
                    <a:pt x="974421" y="179134"/>
                  </a:lnTo>
                  <a:lnTo>
                    <a:pt x="1003846" y="213385"/>
                  </a:lnTo>
                  <a:lnTo>
                    <a:pt x="1030440" y="249939"/>
                  </a:lnTo>
                  <a:lnTo>
                    <a:pt x="1054035" y="288628"/>
                  </a:lnTo>
                  <a:lnTo>
                    <a:pt x="1074462" y="329286"/>
                  </a:lnTo>
                  <a:lnTo>
                    <a:pt x="1091554" y="371745"/>
                  </a:lnTo>
                  <a:lnTo>
                    <a:pt x="1105141" y="415839"/>
                  </a:lnTo>
                  <a:lnTo>
                    <a:pt x="1115054" y="461401"/>
                  </a:lnTo>
                  <a:lnTo>
                    <a:pt x="1121126" y="508263"/>
                  </a:lnTo>
                  <a:lnTo>
                    <a:pt x="1123188" y="556260"/>
                  </a:lnTo>
                  <a:lnTo>
                    <a:pt x="1121126" y="604256"/>
                  </a:lnTo>
                  <a:lnTo>
                    <a:pt x="1115054" y="651118"/>
                  </a:lnTo>
                  <a:lnTo>
                    <a:pt x="1105141" y="696680"/>
                  </a:lnTo>
                  <a:lnTo>
                    <a:pt x="1091554" y="740774"/>
                  </a:lnTo>
                  <a:lnTo>
                    <a:pt x="1074462" y="783233"/>
                  </a:lnTo>
                  <a:lnTo>
                    <a:pt x="1054035" y="823891"/>
                  </a:lnTo>
                  <a:lnTo>
                    <a:pt x="1030440" y="862580"/>
                  </a:lnTo>
                  <a:lnTo>
                    <a:pt x="1003846" y="899134"/>
                  </a:lnTo>
                  <a:lnTo>
                    <a:pt x="974421" y="933385"/>
                  </a:lnTo>
                  <a:lnTo>
                    <a:pt x="942335" y="965166"/>
                  </a:lnTo>
                  <a:lnTo>
                    <a:pt x="907756" y="994311"/>
                  </a:lnTo>
                  <a:lnTo>
                    <a:pt x="870851" y="1020652"/>
                  </a:lnTo>
                  <a:lnTo>
                    <a:pt x="831791" y="1044023"/>
                  </a:lnTo>
                  <a:lnTo>
                    <a:pt x="790744" y="1064257"/>
                  </a:lnTo>
                  <a:lnTo>
                    <a:pt x="747877" y="1081186"/>
                  </a:lnTo>
                  <a:lnTo>
                    <a:pt x="703360" y="1094644"/>
                  </a:lnTo>
                  <a:lnTo>
                    <a:pt x="657362" y="1104464"/>
                  </a:lnTo>
                  <a:lnTo>
                    <a:pt x="610050" y="1110478"/>
                  </a:lnTo>
                  <a:lnTo>
                    <a:pt x="561594" y="1112519"/>
                  </a:lnTo>
                  <a:lnTo>
                    <a:pt x="513137" y="1110478"/>
                  </a:lnTo>
                  <a:lnTo>
                    <a:pt x="465825" y="1104464"/>
                  </a:lnTo>
                  <a:lnTo>
                    <a:pt x="419827" y="1094644"/>
                  </a:lnTo>
                  <a:lnTo>
                    <a:pt x="375310" y="1081186"/>
                  </a:lnTo>
                  <a:lnTo>
                    <a:pt x="332443" y="1064257"/>
                  </a:lnTo>
                  <a:lnTo>
                    <a:pt x="291396" y="1044023"/>
                  </a:lnTo>
                  <a:lnTo>
                    <a:pt x="252336" y="1020652"/>
                  </a:lnTo>
                  <a:lnTo>
                    <a:pt x="215431" y="994311"/>
                  </a:lnTo>
                  <a:lnTo>
                    <a:pt x="180852" y="965166"/>
                  </a:lnTo>
                  <a:lnTo>
                    <a:pt x="148766" y="933385"/>
                  </a:lnTo>
                  <a:lnTo>
                    <a:pt x="119341" y="899134"/>
                  </a:lnTo>
                  <a:lnTo>
                    <a:pt x="92747" y="862580"/>
                  </a:lnTo>
                  <a:lnTo>
                    <a:pt x="69152" y="823891"/>
                  </a:lnTo>
                  <a:lnTo>
                    <a:pt x="48725" y="783233"/>
                  </a:lnTo>
                  <a:lnTo>
                    <a:pt x="31633" y="740774"/>
                  </a:lnTo>
                  <a:lnTo>
                    <a:pt x="18046" y="696680"/>
                  </a:lnTo>
                  <a:lnTo>
                    <a:pt x="8133" y="651118"/>
                  </a:lnTo>
                  <a:lnTo>
                    <a:pt x="2061" y="604256"/>
                  </a:lnTo>
                  <a:lnTo>
                    <a:pt x="0" y="55626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6594" y="362965"/>
            <a:ext cx="9807956" cy="649503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4996" y="600278"/>
            <a:ext cx="29000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KEY</a:t>
            </a:r>
            <a:r>
              <a:rPr sz="4000" spc="-75" dirty="0"/>
              <a:t> </a:t>
            </a:r>
            <a:r>
              <a:rPr sz="4000" spc="-5" dirty="0"/>
              <a:t>POINTS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1450594" y="1523212"/>
            <a:ext cx="8557895" cy="3683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1750" indent="-342900">
              <a:lnSpc>
                <a:spcPct val="150000"/>
              </a:lnSpc>
              <a:spcBef>
                <a:spcPts val="100"/>
              </a:spcBef>
              <a:buAutoNum type="arabicPeriod"/>
              <a:tabLst>
                <a:tab pos="355600" algn="l"/>
              </a:tabLst>
            </a:pPr>
            <a:r>
              <a:rPr sz="2000" b="1" spc="165" dirty="0">
                <a:solidFill>
                  <a:srgbClr val="FFFFFF"/>
                </a:solidFill>
                <a:latin typeface="Trebuchet MS"/>
                <a:cs typeface="Trebuchet MS"/>
              </a:rPr>
              <a:t>CHASING</a:t>
            </a:r>
            <a:r>
              <a:rPr sz="2000" b="1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1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000" b="1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215" dirty="0">
                <a:solidFill>
                  <a:srgbClr val="FFFFFF"/>
                </a:solidFill>
                <a:latin typeface="Trebuchet MS"/>
                <a:cs typeface="Trebuchet MS"/>
              </a:rPr>
              <a:t>MUCH</a:t>
            </a:r>
            <a:r>
              <a:rPr sz="2000" b="1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95" dirty="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sz="2000" b="1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45" dirty="0">
                <a:solidFill>
                  <a:srgbClr val="FFFFFF"/>
                </a:solidFill>
                <a:latin typeface="Trebuchet MS"/>
                <a:cs typeface="Trebuchet MS"/>
              </a:rPr>
              <a:t>COMFORTABLE</a:t>
            </a:r>
            <a:r>
              <a:rPr sz="2000" b="1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23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000" b="1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235" dirty="0">
                <a:solidFill>
                  <a:srgbClr val="FFFFFF"/>
                </a:solidFill>
                <a:latin typeface="Trebuchet MS"/>
                <a:cs typeface="Trebuchet MS"/>
              </a:rPr>
              <a:t>GOOD</a:t>
            </a:r>
            <a:r>
              <a:rPr sz="2000" b="1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65" dirty="0">
                <a:solidFill>
                  <a:srgbClr val="FFFFFF"/>
                </a:solidFill>
                <a:latin typeface="Trebuchet MS"/>
                <a:cs typeface="Trebuchet MS"/>
              </a:rPr>
              <a:t>DECISION </a:t>
            </a:r>
            <a:r>
              <a:rPr sz="2000" b="1" spc="-5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2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000" b="1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80" dirty="0">
                <a:solidFill>
                  <a:srgbClr val="FFFFFF"/>
                </a:solidFill>
                <a:latin typeface="Trebuchet MS"/>
                <a:cs typeface="Trebuchet MS"/>
              </a:rPr>
              <a:t>INDIA</a:t>
            </a:r>
            <a:r>
              <a:rPr sz="2000" b="1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55" dirty="0">
                <a:solidFill>
                  <a:srgbClr val="FFFFFF"/>
                </a:solidFill>
                <a:latin typeface="Trebuchet MS"/>
                <a:cs typeface="Trebuchet MS"/>
              </a:rPr>
              <a:t>RATHER</a:t>
            </a:r>
            <a:r>
              <a:rPr sz="20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90" dirty="0">
                <a:solidFill>
                  <a:srgbClr val="FFFFFF"/>
                </a:solidFill>
                <a:latin typeface="Trebuchet MS"/>
                <a:cs typeface="Trebuchet MS"/>
              </a:rPr>
              <a:t>THAN</a:t>
            </a:r>
            <a:r>
              <a:rPr sz="2000" b="1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50" dirty="0">
                <a:solidFill>
                  <a:srgbClr val="FFFFFF"/>
                </a:solidFill>
                <a:latin typeface="Trebuchet MS"/>
                <a:cs typeface="Trebuchet MS"/>
              </a:rPr>
              <a:t>DEFENDING</a:t>
            </a:r>
            <a:endParaRPr sz="20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355600" algn="l"/>
              </a:tabLst>
            </a:pPr>
            <a:r>
              <a:rPr sz="2000" b="1" spc="5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000" b="1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60" dirty="0">
                <a:solidFill>
                  <a:srgbClr val="FFFFFF"/>
                </a:solidFill>
                <a:latin typeface="Trebuchet MS"/>
                <a:cs typeface="Trebuchet MS"/>
              </a:rPr>
              <a:t>ALREADY</a:t>
            </a:r>
            <a:r>
              <a:rPr sz="2000" b="1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40" dirty="0">
                <a:solidFill>
                  <a:srgbClr val="FFFFFF"/>
                </a:solidFill>
                <a:latin typeface="Trebuchet MS"/>
                <a:cs typeface="Trebuchet MS"/>
              </a:rPr>
              <a:t>PLAYED</a:t>
            </a:r>
            <a:r>
              <a:rPr sz="2000" b="1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22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000" b="1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204" dirty="0">
                <a:solidFill>
                  <a:srgbClr val="FFFFFF"/>
                </a:solidFill>
                <a:latin typeface="Trebuchet MS"/>
                <a:cs typeface="Trebuchet MS"/>
              </a:rPr>
              <a:t>AHMEDABAD</a:t>
            </a: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40" dirty="0">
                <a:solidFill>
                  <a:srgbClr val="FFFFFF"/>
                </a:solidFill>
                <a:latin typeface="Trebuchet MS"/>
                <a:cs typeface="Trebuchet MS"/>
              </a:rPr>
              <a:t>PITCH</a:t>
            </a:r>
            <a:r>
              <a:rPr sz="2000" b="1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45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2000" b="1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25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endParaRPr sz="20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1200"/>
              </a:spcBef>
            </a:pPr>
            <a:r>
              <a:rPr sz="2000" b="1" spc="110" dirty="0">
                <a:solidFill>
                  <a:srgbClr val="FFFFFF"/>
                </a:solidFill>
                <a:latin typeface="Trebuchet MS"/>
                <a:cs typeface="Trebuchet MS"/>
              </a:rPr>
              <a:t>SUCCESSFUL</a:t>
            </a:r>
            <a:r>
              <a:rPr sz="2000" b="1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85" dirty="0">
                <a:solidFill>
                  <a:srgbClr val="FFFFFF"/>
                </a:solidFill>
                <a:latin typeface="Trebuchet MS"/>
                <a:cs typeface="Trebuchet MS"/>
              </a:rPr>
              <a:t>WHILE</a:t>
            </a:r>
            <a:r>
              <a:rPr sz="2000" b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65" dirty="0">
                <a:solidFill>
                  <a:srgbClr val="FFFFFF"/>
                </a:solidFill>
                <a:latin typeface="Trebuchet MS"/>
                <a:cs typeface="Trebuchet MS"/>
              </a:rPr>
              <a:t>CHASING</a:t>
            </a:r>
            <a:endParaRPr sz="2000">
              <a:latin typeface="Trebuchet MS"/>
              <a:cs typeface="Trebuchet MS"/>
            </a:endParaRPr>
          </a:p>
          <a:p>
            <a:pPr marL="436245" indent="-424180">
              <a:lnSpc>
                <a:spcPct val="100000"/>
              </a:lnSpc>
              <a:spcBef>
                <a:spcPts val="1200"/>
              </a:spcBef>
              <a:buAutoNum type="arabicPeriod" startAt="3"/>
              <a:tabLst>
                <a:tab pos="436245" algn="l"/>
                <a:tab pos="436880" algn="l"/>
              </a:tabLst>
            </a:pPr>
            <a:r>
              <a:rPr sz="2000" b="1" spc="140" dirty="0">
                <a:solidFill>
                  <a:srgbClr val="FFFFFF"/>
                </a:solidFill>
                <a:latin typeface="Trebuchet MS"/>
                <a:cs typeface="Trebuchet MS"/>
              </a:rPr>
              <a:t>AVERAGE</a:t>
            </a:r>
            <a:r>
              <a:rPr sz="2000" b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50" dirty="0">
                <a:solidFill>
                  <a:srgbClr val="FFFFFF"/>
                </a:solidFill>
                <a:latin typeface="Trebuchet MS"/>
                <a:cs typeface="Trebuchet MS"/>
              </a:rPr>
              <a:t>RUNS</a:t>
            </a:r>
            <a:r>
              <a:rPr sz="2000" b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90" dirty="0">
                <a:solidFill>
                  <a:srgbClr val="FFFFFF"/>
                </a:solidFill>
                <a:latin typeface="Trebuchet MS"/>
                <a:cs typeface="Trebuchet MS"/>
              </a:rPr>
              <a:t>WHILE</a:t>
            </a:r>
            <a:r>
              <a:rPr sz="2000" b="1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50" dirty="0">
                <a:solidFill>
                  <a:srgbClr val="FFFFFF"/>
                </a:solidFill>
                <a:latin typeface="Trebuchet MS"/>
                <a:cs typeface="Trebuchet MS"/>
              </a:rPr>
              <a:t>DEFENDING</a:t>
            </a:r>
            <a:r>
              <a:rPr sz="2000" b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14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000" b="1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75" dirty="0">
                <a:solidFill>
                  <a:srgbClr val="FFFFFF"/>
                </a:solidFill>
                <a:latin typeface="Trebuchet MS"/>
                <a:cs typeface="Trebuchet MS"/>
              </a:rPr>
              <a:t>SHORT</a:t>
            </a:r>
            <a:endParaRPr sz="20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AutoNum type="arabicPeriod" startAt="3"/>
              <a:tabLst>
                <a:tab pos="355600" algn="l"/>
              </a:tabLst>
            </a:pPr>
            <a:r>
              <a:rPr sz="2000" b="1" spc="15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000" b="1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b="1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05" dirty="0">
                <a:solidFill>
                  <a:srgbClr val="FFFFFF"/>
                </a:solidFill>
                <a:latin typeface="Trebuchet MS"/>
                <a:cs typeface="Trebuchet MS"/>
              </a:rPr>
              <a:t>FINAL</a:t>
            </a:r>
            <a:r>
              <a:rPr sz="2000" b="1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215" dirty="0">
                <a:solidFill>
                  <a:srgbClr val="FFFFFF"/>
                </a:solidFill>
                <a:latin typeface="Trebuchet MS"/>
                <a:cs typeface="Trebuchet MS"/>
              </a:rPr>
              <a:t>MATCH</a:t>
            </a:r>
            <a:r>
              <a:rPr sz="2000" b="1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50" dirty="0">
                <a:solidFill>
                  <a:srgbClr val="FFFFFF"/>
                </a:solidFill>
                <a:latin typeface="Trebuchet MS"/>
                <a:cs typeface="Trebuchet MS"/>
              </a:rPr>
              <a:t>RUNS</a:t>
            </a:r>
            <a:r>
              <a:rPr sz="2000" b="1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4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2000" b="1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75" dirty="0">
                <a:solidFill>
                  <a:srgbClr val="FFFFFF"/>
                </a:solidFill>
                <a:latin typeface="Trebuchet MS"/>
                <a:cs typeface="Trebuchet MS"/>
              </a:rPr>
              <a:t>IMPORTANT</a:t>
            </a:r>
            <a:r>
              <a:rPr sz="2000" b="1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20" dirty="0">
                <a:solidFill>
                  <a:srgbClr val="FFFFFF"/>
                </a:solidFill>
                <a:latin typeface="Trebuchet MS"/>
                <a:cs typeface="Trebuchet MS"/>
              </a:rPr>
              <a:t>BUT</a:t>
            </a:r>
            <a:r>
              <a:rPr sz="2000" b="1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30" dirty="0">
                <a:solidFill>
                  <a:srgbClr val="FFFFFF"/>
                </a:solidFill>
                <a:latin typeface="Trebuchet MS"/>
                <a:cs typeface="Trebuchet MS"/>
              </a:rPr>
              <a:t>STRIKE</a:t>
            </a:r>
            <a:r>
              <a:rPr sz="2000" b="1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45" dirty="0">
                <a:solidFill>
                  <a:srgbClr val="FFFFFF"/>
                </a:solidFill>
                <a:latin typeface="Trebuchet MS"/>
                <a:cs typeface="Trebuchet MS"/>
              </a:rPr>
              <a:t>RATE</a:t>
            </a:r>
            <a:endParaRPr sz="2000">
              <a:latin typeface="Trebuchet MS"/>
              <a:cs typeface="Trebuchet MS"/>
            </a:endParaRPr>
          </a:p>
          <a:p>
            <a:pPr marL="355600" marR="363855">
              <a:lnSpc>
                <a:spcPct val="150000"/>
              </a:lnSpc>
              <a:spcBef>
                <a:spcPts val="5"/>
              </a:spcBef>
            </a:pPr>
            <a:r>
              <a:rPr sz="2000" b="1" spc="114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000" b="1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215" dirty="0">
                <a:solidFill>
                  <a:srgbClr val="FFFFFF"/>
                </a:solidFill>
                <a:latin typeface="Trebuchet MS"/>
                <a:cs typeface="Trebuchet MS"/>
              </a:rPr>
              <a:t>MUCH</a:t>
            </a:r>
            <a:r>
              <a:rPr sz="20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95" dirty="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sz="2000" b="1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75" dirty="0">
                <a:solidFill>
                  <a:srgbClr val="FFFFFF"/>
                </a:solidFill>
                <a:latin typeface="Trebuchet MS"/>
                <a:cs typeface="Trebuchet MS"/>
              </a:rPr>
              <a:t>IMPORTANT</a:t>
            </a:r>
            <a:r>
              <a:rPr sz="2000" b="1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20" dirty="0">
                <a:solidFill>
                  <a:srgbClr val="FFFFFF"/>
                </a:solidFill>
                <a:latin typeface="Trebuchet MS"/>
                <a:cs typeface="Trebuchet MS"/>
              </a:rPr>
              <a:t>BECAUSE</a:t>
            </a:r>
            <a:r>
              <a:rPr sz="2000" b="1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4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b="1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45" dirty="0">
                <a:solidFill>
                  <a:srgbClr val="FFFFFF"/>
                </a:solidFill>
                <a:latin typeface="Trebuchet MS"/>
                <a:cs typeface="Trebuchet MS"/>
              </a:rPr>
              <a:t>OPPONENT</a:t>
            </a:r>
            <a:r>
              <a:rPr sz="2000" b="1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90" dirty="0">
                <a:solidFill>
                  <a:srgbClr val="FFFFFF"/>
                </a:solidFill>
                <a:latin typeface="Trebuchet MS"/>
                <a:cs typeface="Trebuchet MS"/>
              </a:rPr>
              <a:t>TEAM </a:t>
            </a:r>
            <a:r>
              <a:rPr sz="2000" b="1" spc="-5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55" dirty="0">
                <a:solidFill>
                  <a:srgbClr val="FFFFFF"/>
                </a:solidFill>
                <a:latin typeface="Trebuchet MS"/>
                <a:cs typeface="Trebuchet MS"/>
              </a:rPr>
              <a:t>FEELS</a:t>
            </a:r>
            <a:r>
              <a:rPr sz="2000" b="1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00" dirty="0">
                <a:solidFill>
                  <a:srgbClr val="FFFFFF"/>
                </a:solidFill>
                <a:latin typeface="Trebuchet MS"/>
                <a:cs typeface="Trebuchet MS"/>
              </a:rPr>
              <a:t>PRESSURE</a:t>
            </a:r>
            <a:r>
              <a:rPr sz="2000" b="1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85" dirty="0">
                <a:solidFill>
                  <a:srgbClr val="FFFFFF"/>
                </a:solidFill>
                <a:latin typeface="Trebuchet MS"/>
                <a:cs typeface="Trebuchet MS"/>
              </a:rPr>
              <a:t>WHILE</a:t>
            </a:r>
            <a:r>
              <a:rPr sz="2000" b="1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25" dirty="0">
                <a:solidFill>
                  <a:srgbClr val="FFFFFF"/>
                </a:solidFill>
                <a:latin typeface="Trebuchet MS"/>
                <a:cs typeface="Trebuchet MS"/>
              </a:rPr>
              <a:t>PLAYING</a:t>
            </a:r>
            <a:r>
              <a:rPr sz="2000" b="1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14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738" y="428498"/>
            <a:ext cx="1148715" cy="1137920"/>
            <a:chOff x="62738" y="428498"/>
            <a:chExt cx="1148715" cy="113792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38" y="441198"/>
              <a:ext cx="1123188" cy="11125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5438" y="441198"/>
              <a:ext cx="1123315" cy="1112520"/>
            </a:xfrm>
            <a:custGeom>
              <a:avLst/>
              <a:gdLst/>
              <a:ahLst/>
              <a:cxnLst/>
              <a:rect l="l" t="t" r="r" b="b"/>
              <a:pathLst>
                <a:path w="1123315" h="1112520">
                  <a:moveTo>
                    <a:pt x="0" y="556260"/>
                  </a:moveTo>
                  <a:lnTo>
                    <a:pt x="2061" y="508263"/>
                  </a:lnTo>
                  <a:lnTo>
                    <a:pt x="8133" y="461401"/>
                  </a:lnTo>
                  <a:lnTo>
                    <a:pt x="18046" y="415839"/>
                  </a:lnTo>
                  <a:lnTo>
                    <a:pt x="31633" y="371745"/>
                  </a:lnTo>
                  <a:lnTo>
                    <a:pt x="48725" y="329286"/>
                  </a:lnTo>
                  <a:lnTo>
                    <a:pt x="69152" y="288628"/>
                  </a:lnTo>
                  <a:lnTo>
                    <a:pt x="92747" y="249939"/>
                  </a:lnTo>
                  <a:lnTo>
                    <a:pt x="119341" y="213385"/>
                  </a:lnTo>
                  <a:lnTo>
                    <a:pt x="148766" y="179134"/>
                  </a:lnTo>
                  <a:lnTo>
                    <a:pt x="180852" y="147353"/>
                  </a:lnTo>
                  <a:lnTo>
                    <a:pt x="215431" y="118208"/>
                  </a:lnTo>
                  <a:lnTo>
                    <a:pt x="252336" y="91867"/>
                  </a:lnTo>
                  <a:lnTo>
                    <a:pt x="291396" y="68496"/>
                  </a:lnTo>
                  <a:lnTo>
                    <a:pt x="332443" y="48262"/>
                  </a:lnTo>
                  <a:lnTo>
                    <a:pt x="375310" y="31333"/>
                  </a:lnTo>
                  <a:lnTo>
                    <a:pt x="419827" y="17875"/>
                  </a:lnTo>
                  <a:lnTo>
                    <a:pt x="465825" y="8055"/>
                  </a:lnTo>
                  <a:lnTo>
                    <a:pt x="513137" y="2041"/>
                  </a:lnTo>
                  <a:lnTo>
                    <a:pt x="561594" y="0"/>
                  </a:lnTo>
                  <a:lnTo>
                    <a:pt x="610050" y="2041"/>
                  </a:lnTo>
                  <a:lnTo>
                    <a:pt x="657362" y="8055"/>
                  </a:lnTo>
                  <a:lnTo>
                    <a:pt x="703360" y="17875"/>
                  </a:lnTo>
                  <a:lnTo>
                    <a:pt x="747877" y="31333"/>
                  </a:lnTo>
                  <a:lnTo>
                    <a:pt x="790744" y="48262"/>
                  </a:lnTo>
                  <a:lnTo>
                    <a:pt x="831791" y="68496"/>
                  </a:lnTo>
                  <a:lnTo>
                    <a:pt x="870851" y="91867"/>
                  </a:lnTo>
                  <a:lnTo>
                    <a:pt x="907756" y="118208"/>
                  </a:lnTo>
                  <a:lnTo>
                    <a:pt x="942335" y="147353"/>
                  </a:lnTo>
                  <a:lnTo>
                    <a:pt x="974421" y="179134"/>
                  </a:lnTo>
                  <a:lnTo>
                    <a:pt x="1003846" y="213385"/>
                  </a:lnTo>
                  <a:lnTo>
                    <a:pt x="1030440" y="249939"/>
                  </a:lnTo>
                  <a:lnTo>
                    <a:pt x="1054035" y="288628"/>
                  </a:lnTo>
                  <a:lnTo>
                    <a:pt x="1074462" y="329286"/>
                  </a:lnTo>
                  <a:lnTo>
                    <a:pt x="1091554" y="371745"/>
                  </a:lnTo>
                  <a:lnTo>
                    <a:pt x="1105141" y="415839"/>
                  </a:lnTo>
                  <a:lnTo>
                    <a:pt x="1115054" y="461401"/>
                  </a:lnTo>
                  <a:lnTo>
                    <a:pt x="1121126" y="508263"/>
                  </a:lnTo>
                  <a:lnTo>
                    <a:pt x="1123188" y="556260"/>
                  </a:lnTo>
                  <a:lnTo>
                    <a:pt x="1121126" y="604256"/>
                  </a:lnTo>
                  <a:lnTo>
                    <a:pt x="1115054" y="651118"/>
                  </a:lnTo>
                  <a:lnTo>
                    <a:pt x="1105141" y="696680"/>
                  </a:lnTo>
                  <a:lnTo>
                    <a:pt x="1091554" y="740774"/>
                  </a:lnTo>
                  <a:lnTo>
                    <a:pt x="1074462" y="783233"/>
                  </a:lnTo>
                  <a:lnTo>
                    <a:pt x="1054035" y="823891"/>
                  </a:lnTo>
                  <a:lnTo>
                    <a:pt x="1030440" y="862580"/>
                  </a:lnTo>
                  <a:lnTo>
                    <a:pt x="1003846" y="899134"/>
                  </a:lnTo>
                  <a:lnTo>
                    <a:pt x="974421" y="933385"/>
                  </a:lnTo>
                  <a:lnTo>
                    <a:pt x="942335" y="965166"/>
                  </a:lnTo>
                  <a:lnTo>
                    <a:pt x="907756" y="994311"/>
                  </a:lnTo>
                  <a:lnTo>
                    <a:pt x="870851" y="1020652"/>
                  </a:lnTo>
                  <a:lnTo>
                    <a:pt x="831791" y="1044023"/>
                  </a:lnTo>
                  <a:lnTo>
                    <a:pt x="790744" y="1064257"/>
                  </a:lnTo>
                  <a:lnTo>
                    <a:pt x="747877" y="1081186"/>
                  </a:lnTo>
                  <a:lnTo>
                    <a:pt x="703360" y="1094644"/>
                  </a:lnTo>
                  <a:lnTo>
                    <a:pt x="657362" y="1104464"/>
                  </a:lnTo>
                  <a:lnTo>
                    <a:pt x="610050" y="1110478"/>
                  </a:lnTo>
                  <a:lnTo>
                    <a:pt x="561594" y="1112519"/>
                  </a:lnTo>
                  <a:lnTo>
                    <a:pt x="513137" y="1110478"/>
                  </a:lnTo>
                  <a:lnTo>
                    <a:pt x="465825" y="1104464"/>
                  </a:lnTo>
                  <a:lnTo>
                    <a:pt x="419827" y="1094644"/>
                  </a:lnTo>
                  <a:lnTo>
                    <a:pt x="375310" y="1081186"/>
                  </a:lnTo>
                  <a:lnTo>
                    <a:pt x="332443" y="1064257"/>
                  </a:lnTo>
                  <a:lnTo>
                    <a:pt x="291396" y="1044023"/>
                  </a:lnTo>
                  <a:lnTo>
                    <a:pt x="252336" y="1020652"/>
                  </a:lnTo>
                  <a:lnTo>
                    <a:pt x="215431" y="994311"/>
                  </a:lnTo>
                  <a:lnTo>
                    <a:pt x="180852" y="965166"/>
                  </a:lnTo>
                  <a:lnTo>
                    <a:pt x="148766" y="933385"/>
                  </a:lnTo>
                  <a:lnTo>
                    <a:pt x="119341" y="899134"/>
                  </a:lnTo>
                  <a:lnTo>
                    <a:pt x="92747" y="862580"/>
                  </a:lnTo>
                  <a:lnTo>
                    <a:pt x="69152" y="823891"/>
                  </a:lnTo>
                  <a:lnTo>
                    <a:pt x="48725" y="783233"/>
                  </a:lnTo>
                  <a:lnTo>
                    <a:pt x="31633" y="740774"/>
                  </a:lnTo>
                  <a:lnTo>
                    <a:pt x="18046" y="696680"/>
                  </a:lnTo>
                  <a:lnTo>
                    <a:pt x="8133" y="651118"/>
                  </a:lnTo>
                  <a:lnTo>
                    <a:pt x="2061" y="604256"/>
                  </a:lnTo>
                  <a:lnTo>
                    <a:pt x="0" y="55626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247" y="2066544"/>
            <a:ext cx="4780915" cy="3805554"/>
            <a:chOff x="79247" y="2066544"/>
            <a:chExt cx="4780915" cy="380555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247" y="2066544"/>
              <a:ext cx="4780788" cy="380542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" y="2206752"/>
              <a:ext cx="4486656" cy="35295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500" y="2168652"/>
              <a:ext cx="4562856" cy="360578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7068311" y="2066544"/>
            <a:ext cx="5031105" cy="3805554"/>
            <a:chOff x="7068311" y="2066544"/>
            <a:chExt cx="5031105" cy="3805554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8311" y="2066544"/>
              <a:ext cx="5030724" cy="38054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20711" y="2206752"/>
              <a:ext cx="4730496" cy="35295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82611" y="2168652"/>
              <a:ext cx="4806696" cy="360578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377946" y="1014475"/>
            <a:ext cx="52952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PURPOSE</a:t>
            </a:r>
            <a:r>
              <a:rPr sz="4000" spc="-30" dirty="0"/>
              <a:t> </a:t>
            </a:r>
            <a:r>
              <a:rPr sz="4000" spc="-5" dirty="0"/>
              <a:t>OF</a:t>
            </a:r>
            <a:r>
              <a:rPr sz="4000" spc="-15" dirty="0"/>
              <a:t> </a:t>
            </a:r>
            <a:r>
              <a:rPr sz="4000" spc="-5" dirty="0"/>
              <a:t>PROJECT</a:t>
            </a:r>
            <a:endParaRPr sz="4000"/>
          </a:p>
        </p:txBody>
      </p:sp>
      <p:sp>
        <p:nvSpPr>
          <p:cNvPr id="11" name="object 11"/>
          <p:cNvSpPr/>
          <p:nvPr/>
        </p:nvSpPr>
        <p:spPr>
          <a:xfrm>
            <a:off x="3077717" y="1735073"/>
            <a:ext cx="6038850" cy="0"/>
          </a:xfrm>
          <a:custGeom>
            <a:avLst/>
            <a:gdLst/>
            <a:ahLst/>
            <a:cxnLst/>
            <a:rect l="l" t="t" r="r" b="b"/>
            <a:pathLst>
              <a:path w="6038850">
                <a:moveTo>
                  <a:pt x="0" y="0"/>
                </a:moveTo>
                <a:lnTo>
                  <a:pt x="6038850" y="0"/>
                </a:lnTo>
              </a:path>
            </a:pathLst>
          </a:custGeom>
          <a:ln w="190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058536" y="2551557"/>
            <a:ext cx="1971675" cy="2952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IDENTIFY </a:t>
            </a:r>
            <a:r>
              <a:rPr sz="2400" spc="-7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WHERE</a:t>
            </a:r>
            <a:r>
              <a:rPr sz="24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INDIA </a:t>
            </a:r>
            <a:r>
              <a:rPr sz="2400" spc="-7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LOST THE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 FINAL </a:t>
            </a:r>
            <a:r>
              <a:rPr sz="2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AFTER </a:t>
            </a:r>
            <a:r>
              <a:rPr sz="2400" spc="-7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ANALYST </a:t>
            </a:r>
            <a:r>
              <a:rPr sz="240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BLAMED </a:t>
            </a:r>
            <a:r>
              <a:rPr sz="24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ONLY </a:t>
            </a:r>
            <a:r>
              <a:rPr sz="2400" dirty="0">
                <a:solidFill>
                  <a:srgbClr val="FFFFFF"/>
                </a:solidFill>
                <a:latin typeface="Lucida Sans Unicode"/>
                <a:cs typeface="Lucida Sans Unicode"/>
              </a:rPr>
              <a:t> BOWLERS</a:t>
            </a:r>
            <a:endParaRPr sz="2400">
              <a:latin typeface="Lucida Sans Unicode"/>
              <a:cs typeface="Lucida Sans Unicode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2738" y="428498"/>
            <a:ext cx="1148715" cy="1137920"/>
            <a:chOff x="62738" y="428498"/>
            <a:chExt cx="1148715" cy="113792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438" y="441198"/>
              <a:ext cx="1123188" cy="111251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5438" y="441198"/>
              <a:ext cx="1123315" cy="1112520"/>
            </a:xfrm>
            <a:custGeom>
              <a:avLst/>
              <a:gdLst/>
              <a:ahLst/>
              <a:cxnLst/>
              <a:rect l="l" t="t" r="r" b="b"/>
              <a:pathLst>
                <a:path w="1123315" h="1112520">
                  <a:moveTo>
                    <a:pt x="0" y="556260"/>
                  </a:moveTo>
                  <a:lnTo>
                    <a:pt x="2061" y="508263"/>
                  </a:lnTo>
                  <a:lnTo>
                    <a:pt x="8133" y="461401"/>
                  </a:lnTo>
                  <a:lnTo>
                    <a:pt x="18046" y="415839"/>
                  </a:lnTo>
                  <a:lnTo>
                    <a:pt x="31633" y="371745"/>
                  </a:lnTo>
                  <a:lnTo>
                    <a:pt x="48725" y="329286"/>
                  </a:lnTo>
                  <a:lnTo>
                    <a:pt x="69152" y="288628"/>
                  </a:lnTo>
                  <a:lnTo>
                    <a:pt x="92747" y="249939"/>
                  </a:lnTo>
                  <a:lnTo>
                    <a:pt x="119341" y="213385"/>
                  </a:lnTo>
                  <a:lnTo>
                    <a:pt x="148766" y="179134"/>
                  </a:lnTo>
                  <a:lnTo>
                    <a:pt x="180852" y="147353"/>
                  </a:lnTo>
                  <a:lnTo>
                    <a:pt x="215431" y="118208"/>
                  </a:lnTo>
                  <a:lnTo>
                    <a:pt x="252336" y="91867"/>
                  </a:lnTo>
                  <a:lnTo>
                    <a:pt x="291396" y="68496"/>
                  </a:lnTo>
                  <a:lnTo>
                    <a:pt x="332443" y="48262"/>
                  </a:lnTo>
                  <a:lnTo>
                    <a:pt x="375310" y="31333"/>
                  </a:lnTo>
                  <a:lnTo>
                    <a:pt x="419827" y="17875"/>
                  </a:lnTo>
                  <a:lnTo>
                    <a:pt x="465825" y="8055"/>
                  </a:lnTo>
                  <a:lnTo>
                    <a:pt x="513137" y="2041"/>
                  </a:lnTo>
                  <a:lnTo>
                    <a:pt x="561594" y="0"/>
                  </a:lnTo>
                  <a:lnTo>
                    <a:pt x="610050" y="2041"/>
                  </a:lnTo>
                  <a:lnTo>
                    <a:pt x="657362" y="8055"/>
                  </a:lnTo>
                  <a:lnTo>
                    <a:pt x="703360" y="17875"/>
                  </a:lnTo>
                  <a:lnTo>
                    <a:pt x="747877" y="31333"/>
                  </a:lnTo>
                  <a:lnTo>
                    <a:pt x="790744" y="48262"/>
                  </a:lnTo>
                  <a:lnTo>
                    <a:pt x="831791" y="68496"/>
                  </a:lnTo>
                  <a:lnTo>
                    <a:pt x="870851" y="91867"/>
                  </a:lnTo>
                  <a:lnTo>
                    <a:pt x="907756" y="118208"/>
                  </a:lnTo>
                  <a:lnTo>
                    <a:pt x="942335" y="147353"/>
                  </a:lnTo>
                  <a:lnTo>
                    <a:pt x="974421" y="179134"/>
                  </a:lnTo>
                  <a:lnTo>
                    <a:pt x="1003846" y="213385"/>
                  </a:lnTo>
                  <a:lnTo>
                    <a:pt x="1030440" y="249939"/>
                  </a:lnTo>
                  <a:lnTo>
                    <a:pt x="1054035" y="288628"/>
                  </a:lnTo>
                  <a:lnTo>
                    <a:pt x="1074462" y="329286"/>
                  </a:lnTo>
                  <a:lnTo>
                    <a:pt x="1091554" y="371745"/>
                  </a:lnTo>
                  <a:lnTo>
                    <a:pt x="1105141" y="415839"/>
                  </a:lnTo>
                  <a:lnTo>
                    <a:pt x="1115054" y="461401"/>
                  </a:lnTo>
                  <a:lnTo>
                    <a:pt x="1121126" y="508263"/>
                  </a:lnTo>
                  <a:lnTo>
                    <a:pt x="1123188" y="556260"/>
                  </a:lnTo>
                  <a:lnTo>
                    <a:pt x="1121126" y="604256"/>
                  </a:lnTo>
                  <a:lnTo>
                    <a:pt x="1115054" y="651118"/>
                  </a:lnTo>
                  <a:lnTo>
                    <a:pt x="1105141" y="696680"/>
                  </a:lnTo>
                  <a:lnTo>
                    <a:pt x="1091554" y="740774"/>
                  </a:lnTo>
                  <a:lnTo>
                    <a:pt x="1074462" y="783233"/>
                  </a:lnTo>
                  <a:lnTo>
                    <a:pt x="1054035" y="823891"/>
                  </a:lnTo>
                  <a:lnTo>
                    <a:pt x="1030440" y="862580"/>
                  </a:lnTo>
                  <a:lnTo>
                    <a:pt x="1003846" y="899134"/>
                  </a:lnTo>
                  <a:lnTo>
                    <a:pt x="974421" y="933385"/>
                  </a:lnTo>
                  <a:lnTo>
                    <a:pt x="942335" y="965166"/>
                  </a:lnTo>
                  <a:lnTo>
                    <a:pt x="907756" y="994311"/>
                  </a:lnTo>
                  <a:lnTo>
                    <a:pt x="870851" y="1020652"/>
                  </a:lnTo>
                  <a:lnTo>
                    <a:pt x="831791" y="1044023"/>
                  </a:lnTo>
                  <a:lnTo>
                    <a:pt x="790744" y="1064257"/>
                  </a:lnTo>
                  <a:lnTo>
                    <a:pt x="747877" y="1081186"/>
                  </a:lnTo>
                  <a:lnTo>
                    <a:pt x="703360" y="1094644"/>
                  </a:lnTo>
                  <a:lnTo>
                    <a:pt x="657362" y="1104464"/>
                  </a:lnTo>
                  <a:lnTo>
                    <a:pt x="610050" y="1110478"/>
                  </a:lnTo>
                  <a:lnTo>
                    <a:pt x="561594" y="1112519"/>
                  </a:lnTo>
                  <a:lnTo>
                    <a:pt x="513137" y="1110478"/>
                  </a:lnTo>
                  <a:lnTo>
                    <a:pt x="465825" y="1104464"/>
                  </a:lnTo>
                  <a:lnTo>
                    <a:pt x="419827" y="1094644"/>
                  </a:lnTo>
                  <a:lnTo>
                    <a:pt x="375310" y="1081186"/>
                  </a:lnTo>
                  <a:lnTo>
                    <a:pt x="332443" y="1064257"/>
                  </a:lnTo>
                  <a:lnTo>
                    <a:pt x="291396" y="1044023"/>
                  </a:lnTo>
                  <a:lnTo>
                    <a:pt x="252336" y="1020652"/>
                  </a:lnTo>
                  <a:lnTo>
                    <a:pt x="215431" y="994311"/>
                  </a:lnTo>
                  <a:lnTo>
                    <a:pt x="180852" y="965166"/>
                  </a:lnTo>
                  <a:lnTo>
                    <a:pt x="148766" y="933385"/>
                  </a:lnTo>
                  <a:lnTo>
                    <a:pt x="119341" y="899134"/>
                  </a:lnTo>
                  <a:lnTo>
                    <a:pt x="92747" y="862580"/>
                  </a:lnTo>
                  <a:lnTo>
                    <a:pt x="69152" y="823891"/>
                  </a:lnTo>
                  <a:lnTo>
                    <a:pt x="48725" y="783233"/>
                  </a:lnTo>
                  <a:lnTo>
                    <a:pt x="31633" y="740774"/>
                  </a:lnTo>
                  <a:lnTo>
                    <a:pt x="18046" y="696680"/>
                  </a:lnTo>
                  <a:lnTo>
                    <a:pt x="8133" y="651118"/>
                  </a:lnTo>
                  <a:lnTo>
                    <a:pt x="2061" y="604256"/>
                  </a:lnTo>
                  <a:lnTo>
                    <a:pt x="0" y="55626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614404" y="6218611"/>
            <a:ext cx="314325" cy="29972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4</a:t>
            </a:fld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4996" y="600278"/>
            <a:ext cx="674115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ALL</a:t>
            </a:r>
            <a:r>
              <a:rPr sz="4000" spc="-15" dirty="0"/>
              <a:t> </a:t>
            </a:r>
            <a:r>
              <a:rPr sz="4000" spc="-5" dirty="0"/>
              <a:t>TEAMS</a:t>
            </a:r>
            <a:r>
              <a:rPr sz="4000" spc="-35" dirty="0"/>
              <a:t> </a:t>
            </a:r>
            <a:r>
              <a:rPr sz="4000" spc="-5" dirty="0"/>
              <a:t>BOWLING</a:t>
            </a:r>
            <a:r>
              <a:rPr sz="4000" spc="-25" dirty="0"/>
              <a:t> </a:t>
            </a:r>
            <a:r>
              <a:rPr sz="4000" spc="-5" dirty="0"/>
              <a:t>DATA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62738" y="428498"/>
            <a:ext cx="11120755" cy="4748530"/>
            <a:chOff x="62738" y="428498"/>
            <a:chExt cx="11120755" cy="47485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2935" y="1577340"/>
              <a:ext cx="3541776" cy="34884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77060" y="1561465"/>
              <a:ext cx="3573779" cy="3520440"/>
            </a:xfrm>
            <a:custGeom>
              <a:avLst/>
              <a:gdLst/>
              <a:ahLst/>
              <a:cxnLst/>
              <a:rect l="l" t="t" r="r" b="b"/>
              <a:pathLst>
                <a:path w="3573779" h="3520440">
                  <a:moveTo>
                    <a:pt x="0" y="3520186"/>
                  </a:moveTo>
                  <a:lnTo>
                    <a:pt x="3573526" y="3520186"/>
                  </a:lnTo>
                  <a:lnTo>
                    <a:pt x="3573526" y="0"/>
                  </a:lnTo>
                  <a:lnTo>
                    <a:pt x="0" y="0"/>
                  </a:lnTo>
                  <a:lnTo>
                    <a:pt x="0" y="3520186"/>
                  </a:lnTo>
                  <a:close/>
                </a:path>
              </a:pathLst>
            </a:custGeom>
            <a:ln w="317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3311" y="1552956"/>
              <a:ext cx="6019799" cy="36240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38" y="441198"/>
              <a:ext cx="1123188" cy="111251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5438" y="441198"/>
              <a:ext cx="1123315" cy="1112520"/>
            </a:xfrm>
            <a:custGeom>
              <a:avLst/>
              <a:gdLst/>
              <a:ahLst/>
              <a:cxnLst/>
              <a:rect l="l" t="t" r="r" b="b"/>
              <a:pathLst>
                <a:path w="1123315" h="1112520">
                  <a:moveTo>
                    <a:pt x="0" y="556260"/>
                  </a:moveTo>
                  <a:lnTo>
                    <a:pt x="2061" y="508263"/>
                  </a:lnTo>
                  <a:lnTo>
                    <a:pt x="8133" y="461401"/>
                  </a:lnTo>
                  <a:lnTo>
                    <a:pt x="18046" y="415839"/>
                  </a:lnTo>
                  <a:lnTo>
                    <a:pt x="31633" y="371745"/>
                  </a:lnTo>
                  <a:lnTo>
                    <a:pt x="48725" y="329286"/>
                  </a:lnTo>
                  <a:lnTo>
                    <a:pt x="69152" y="288628"/>
                  </a:lnTo>
                  <a:lnTo>
                    <a:pt x="92747" y="249939"/>
                  </a:lnTo>
                  <a:lnTo>
                    <a:pt x="119341" y="213385"/>
                  </a:lnTo>
                  <a:lnTo>
                    <a:pt x="148766" y="179134"/>
                  </a:lnTo>
                  <a:lnTo>
                    <a:pt x="180852" y="147353"/>
                  </a:lnTo>
                  <a:lnTo>
                    <a:pt x="215431" y="118208"/>
                  </a:lnTo>
                  <a:lnTo>
                    <a:pt x="252336" y="91867"/>
                  </a:lnTo>
                  <a:lnTo>
                    <a:pt x="291396" y="68496"/>
                  </a:lnTo>
                  <a:lnTo>
                    <a:pt x="332443" y="48262"/>
                  </a:lnTo>
                  <a:lnTo>
                    <a:pt x="375310" y="31333"/>
                  </a:lnTo>
                  <a:lnTo>
                    <a:pt x="419827" y="17875"/>
                  </a:lnTo>
                  <a:lnTo>
                    <a:pt x="465825" y="8055"/>
                  </a:lnTo>
                  <a:lnTo>
                    <a:pt x="513137" y="2041"/>
                  </a:lnTo>
                  <a:lnTo>
                    <a:pt x="561594" y="0"/>
                  </a:lnTo>
                  <a:lnTo>
                    <a:pt x="610050" y="2041"/>
                  </a:lnTo>
                  <a:lnTo>
                    <a:pt x="657362" y="8055"/>
                  </a:lnTo>
                  <a:lnTo>
                    <a:pt x="703360" y="17875"/>
                  </a:lnTo>
                  <a:lnTo>
                    <a:pt x="747877" y="31333"/>
                  </a:lnTo>
                  <a:lnTo>
                    <a:pt x="790744" y="48262"/>
                  </a:lnTo>
                  <a:lnTo>
                    <a:pt x="831791" y="68496"/>
                  </a:lnTo>
                  <a:lnTo>
                    <a:pt x="870851" y="91867"/>
                  </a:lnTo>
                  <a:lnTo>
                    <a:pt x="907756" y="118208"/>
                  </a:lnTo>
                  <a:lnTo>
                    <a:pt x="942335" y="147353"/>
                  </a:lnTo>
                  <a:lnTo>
                    <a:pt x="974421" y="179134"/>
                  </a:lnTo>
                  <a:lnTo>
                    <a:pt x="1003846" y="213385"/>
                  </a:lnTo>
                  <a:lnTo>
                    <a:pt x="1030440" y="249939"/>
                  </a:lnTo>
                  <a:lnTo>
                    <a:pt x="1054035" y="288628"/>
                  </a:lnTo>
                  <a:lnTo>
                    <a:pt x="1074462" y="329286"/>
                  </a:lnTo>
                  <a:lnTo>
                    <a:pt x="1091554" y="371745"/>
                  </a:lnTo>
                  <a:lnTo>
                    <a:pt x="1105141" y="415839"/>
                  </a:lnTo>
                  <a:lnTo>
                    <a:pt x="1115054" y="461401"/>
                  </a:lnTo>
                  <a:lnTo>
                    <a:pt x="1121126" y="508263"/>
                  </a:lnTo>
                  <a:lnTo>
                    <a:pt x="1123188" y="556260"/>
                  </a:lnTo>
                  <a:lnTo>
                    <a:pt x="1121126" y="604256"/>
                  </a:lnTo>
                  <a:lnTo>
                    <a:pt x="1115054" y="651118"/>
                  </a:lnTo>
                  <a:lnTo>
                    <a:pt x="1105141" y="696680"/>
                  </a:lnTo>
                  <a:lnTo>
                    <a:pt x="1091554" y="740774"/>
                  </a:lnTo>
                  <a:lnTo>
                    <a:pt x="1074462" y="783233"/>
                  </a:lnTo>
                  <a:lnTo>
                    <a:pt x="1054035" y="823891"/>
                  </a:lnTo>
                  <a:lnTo>
                    <a:pt x="1030440" y="862580"/>
                  </a:lnTo>
                  <a:lnTo>
                    <a:pt x="1003846" y="899134"/>
                  </a:lnTo>
                  <a:lnTo>
                    <a:pt x="974421" y="933385"/>
                  </a:lnTo>
                  <a:lnTo>
                    <a:pt x="942335" y="965166"/>
                  </a:lnTo>
                  <a:lnTo>
                    <a:pt x="907756" y="994311"/>
                  </a:lnTo>
                  <a:lnTo>
                    <a:pt x="870851" y="1020652"/>
                  </a:lnTo>
                  <a:lnTo>
                    <a:pt x="831791" y="1044023"/>
                  </a:lnTo>
                  <a:lnTo>
                    <a:pt x="790744" y="1064257"/>
                  </a:lnTo>
                  <a:lnTo>
                    <a:pt x="747877" y="1081186"/>
                  </a:lnTo>
                  <a:lnTo>
                    <a:pt x="703360" y="1094644"/>
                  </a:lnTo>
                  <a:lnTo>
                    <a:pt x="657362" y="1104464"/>
                  </a:lnTo>
                  <a:lnTo>
                    <a:pt x="610050" y="1110478"/>
                  </a:lnTo>
                  <a:lnTo>
                    <a:pt x="561594" y="1112519"/>
                  </a:lnTo>
                  <a:lnTo>
                    <a:pt x="513137" y="1110478"/>
                  </a:lnTo>
                  <a:lnTo>
                    <a:pt x="465825" y="1104464"/>
                  </a:lnTo>
                  <a:lnTo>
                    <a:pt x="419827" y="1094644"/>
                  </a:lnTo>
                  <a:lnTo>
                    <a:pt x="375310" y="1081186"/>
                  </a:lnTo>
                  <a:lnTo>
                    <a:pt x="332443" y="1064257"/>
                  </a:lnTo>
                  <a:lnTo>
                    <a:pt x="291396" y="1044023"/>
                  </a:lnTo>
                  <a:lnTo>
                    <a:pt x="252336" y="1020652"/>
                  </a:lnTo>
                  <a:lnTo>
                    <a:pt x="215431" y="994311"/>
                  </a:lnTo>
                  <a:lnTo>
                    <a:pt x="180852" y="965166"/>
                  </a:lnTo>
                  <a:lnTo>
                    <a:pt x="148766" y="933385"/>
                  </a:lnTo>
                  <a:lnTo>
                    <a:pt x="119341" y="899134"/>
                  </a:lnTo>
                  <a:lnTo>
                    <a:pt x="92747" y="862580"/>
                  </a:lnTo>
                  <a:lnTo>
                    <a:pt x="69152" y="823891"/>
                  </a:lnTo>
                  <a:lnTo>
                    <a:pt x="48725" y="783233"/>
                  </a:lnTo>
                  <a:lnTo>
                    <a:pt x="31633" y="740774"/>
                  </a:lnTo>
                  <a:lnTo>
                    <a:pt x="18046" y="696680"/>
                  </a:lnTo>
                  <a:lnTo>
                    <a:pt x="8133" y="651118"/>
                  </a:lnTo>
                  <a:lnTo>
                    <a:pt x="2061" y="604256"/>
                  </a:lnTo>
                  <a:lnTo>
                    <a:pt x="0" y="55626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614404" y="6218611"/>
            <a:ext cx="314325" cy="29972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5</a:t>
            </a:fld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4996" y="607822"/>
            <a:ext cx="67379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ALL</a:t>
            </a:r>
            <a:r>
              <a:rPr sz="4000" spc="-10" dirty="0"/>
              <a:t> </a:t>
            </a:r>
            <a:r>
              <a:rPr sz="4000" spc="-5" dirty="0"/>
              <a:t>TEAMS</a:t>
            </a:r>
            <a:r>
              <a:rPr sz="4000" spc="-20" dirty="0"/>
              <a:t> </a:t>
            </a:r>
            <a:r>
              <a:rPr sz="4000" spc="-10" dirty="0"/>
              <a:t>BOWLING DATA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62738" y="428498"/>
            <a:ext cx="9852660" cy="5676900"/>
            <a:chOff x="62738" y="428498"/>
            <a:chExt cx="9852660" cy="56769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8468" y="1688592"/>
              <a:ext cx="8456676" cy="44165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38" y="441198"/>
              <a:ext cx="1123188" cy="11125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5438" y="441198"/>
              <a:ext cx="1123315" cy="1112520"/>
            </a:xfrm>
            <a:custGeom>
              <a:avLst/>
              <a:gdLst/>
              <a:ahLst/>
              <a:cxnLst/>
              <a:rect l="l" t="t" r="r" b="b"/>
              <a:pathLst>
                <a:path w="1123315" h="1112520">
                  <a:moveTo>
                    <a:pt x="0" y="556260"/>
                  </a:moveTo>
                  <a:lnTo>
                    <a:pt x="2061" y="508263"/>
                  </a:lnTo>
                  <a:lnTo>
                    <a:pt x="8133" y="461401"/>
                  </a:lnTo>
                  <a:lnTo>
                    <a:pt x="18046" y="415839"/>
                  </a:lnTo>
                  <a:lnTo>
                    <a:pt x="31633" y="371745"/>
                  </a:lnTo>
                  <a:lnTo>
                    <a:pt x="48725" y="329286"/>
                  </a:lnTo>
                  <a:lnTo>
                    <a:pt x="69152" y="288628"/>
                  </a:lnTo>
                  <a:lnTo>
                    <a:pt x="92747" y="249939"/>
                  </a:lnTo>
                  <a:lnTo>
                    <a:pt x="119341" y="213385"/>
                  </a:lnTo>
                  <a:lnTo>
                    <a:pt x="148766" y="179134"/>
                  </a:lnTo>
                  <a:lnTo>
                    <a:pt x="180852" y="147353"/>
                  </a:lnTo>
                  <a:lnTo>
                    <a:pt x="215431" y="118208"/>
                  </a:lnTo>
                  <a:lnTo>
                    <a:pt x="252336" y="91867"/>
                  </a:lnTo>
                  <a:lnTo>
                    <a:pt x="291396" y="68496"/>
                  </a:lnTo>
                  <a:lnTo>
                    <a:pt x="332443" y="48262"/>
                  </a:lnTo>
                  <a:lnTo>
                    <a:pt x="375310" y="31333"/>
                  </a:lnTo>
                  <a:lnTo>
                    <a:pt x="419827" y="17875"/>
                  </a:lnTo>
                  <a:lnTo>
                    <a:pt x="465825" y="8055"/>
                  </a:lnTo>
                  <a:lnTo>
                    <a:pt x="513137" y="2041"/>
                  </a:lnTo>
                  <a:lnTo>
                    <a:pt x="561594" y="0"/>
                  </a:lnTo>
                  <a:lnTo>
                    <a:pt x="610050" y="2041"/>
                  </a:lnTo>
                  <a:lnTo>
                    <a:pt x="657362" y="8055"/>
                  </a:lnTo>
                  <a:lnTo>
                    <a:pt x="703360" y="17875"/>
                  </a:lnTo>
                  <a:lnTo>
                    <a:pt x="747877" y="31333"/>
                  </a:lnTo>
                  <a:lnTo>
                    <a:pt x="790744" y="48262"/>
                  </a:lnTo>
                  <a:lnTo>
                    <a:pt x="831791" y="68496"/>
                  </a:lnTo>
                  <a:lnTo>
                    <a:pt x="870851" y="91867"/>
                  </a:lnTo>
                  <a:lnTo>
                    <a:pt x="907756" y="118208"/>
                  </a:lnTo>
                  <a:lnTo>
                    <a:pt x="942335" y="147353"/>
                  </a:lnTo>
                  <a:lnTo>
                    <a:pt x="974421" y="179134"/>
                  </a:lnTo>
                  <a:lnTo>
                    <a:pt x="1003846" y="213385"/>
                  </a:lnTo>
                  <a:lnTo>
                    <a:pt x="1030440" y="249939"/>
                  </a:lnTo>
                  <a:lnTo>
                    <a:pt x="1054035" y="288628"/>
                  </a:lnTo>
                  <a:lnTo>
                    <a:pt x="1074462" y="329286"/>
                  </a:lnTo>
                  <a:lnTo>
                    <a:pt x="1091554" y="371745"/>
                  </a:lnTo>
                  <a:lnTo>
                    <a:pt x="1105141" y="415839"/>
                  </a:lnTo>
                  <a:lnTo>
                    <a:pt x="1115054" y="461401"/>
                  </a:lnTo>
                  <a:lnTo>
                    <a:pt x="1121126" y="508263"/>
                  </a:lnTo>
                  <a:lnTo>
                    <a:pt x="1123188" y="556260"/>
                  </a:lnTo>
                  <a:lnTo>
                    <a:pt x="1121126" y="604256"/>
                  </a:lnTo>
                  <a:lnTo>
                    <a:pt x="1115054" y="651118"/>
                  </a:lnTo>
                  <a:lnTo>
                    <a:pt x="1105141" y="696680"/>
                  </a:lnTo>
                  <a:lnTo>
                    <a:pt x="1091554" y="740774"/>
                  </a:lnTo>
                  <a:lnTo>
                    <a:pt x="1074462" y="783233"/>
                  </a:lnTo>
                  <a:lnTo>
                    <a:pt x="1054035" y="823891"/>
                  </a:lnTo>
                  <a:lnTo>
                    <a:pt x="1030440" y="862580"/>
                  </a:lnTo>
                  <a:lnTo>
                    <a:pt x="1003846" y="899134"/>
                  </a:lnTo>
                  <a:lnTo>
                    <a:pt x="974421" y="933385"/>
                  </a:lnTo>
                  <a:lnTo>
                    <a:pt x="942335" y="965166"/>
                  </a:lnTo>
                  <a:lnTo>
                    <a:pt x="907756" y="994311"/>
                  </a:lnTo>
                  <a:lnTo>
                    <a:pt x="870851" y="1020652"/>
                  </a:lnTo>
                  <a:lnTo>
                    <a:pt x="831791" y="1044023"/>
                  </a:lnTo>
                  <a:lnTo>
                    <a:pt x="790744" y="1064257"/>
                  </a:lnTo>
                  <a:lnTo>
                    <a:pt x="747877" y="1081186"/>
                  </a:lnTo>
                  <a:lnTo>
                    <a:pt x="703360" y="1094644"/>
                  </a:lnTo>
                  <a:lnTo>
                    <a:pt x="657362" y="1104464"/>
                  </a:lnTo>
                  <a:lnTo>
                    <a:pt x="610050" y="1110478"/>
                  </a:lnTo>
                  <a:lnTo>
                    <a:pt x="561594" y="1112519"/>
                  </a:lnTo>
                  <a:lnTo>
                    <a:pt x="513137" y="1110478"/>
                  </a:lnTo>
                  <a:lnTo>
                    <a:pt x="465825" y="1104464"/>
                  </a:lnTo>
                  <a:lnTo>
                    <a:pt x="419827" y="1094644"/>
                  </a:lnTo>
                  <a:lnTo>
                    <a:pt x="375310" y="1081186"/>
                  </a:lnTo>
                  <a:lnTo>
                    <a:pt x="332443" y="1064257"/>
                  </a:lnTo>
                  <a:lnTo>
                    <a:pt x="291396" y="1044023"/>
                  </a:lnTo>
                  <a:lnTo>
                    <a:pt x="252336" y="1020652"/>
                  </a:lnTo>
                  <a:lnTo>
                    <a:pt x="215431" y="994311"/>
                  </a:lnTo>
                  <a:lnTo>
                    <a:pt x="180852" y="965166"/>
                  </a:lnTo>
                  <a:lnTo>
                    <a:pt x="148766" y="933385"/>
                  </a:lnTo>
                  <a:lnTo>
                    <a:pt x="119341" y="899134"/>
                  </a:lnTo>
                  <a:lnTo>
                    <a:pt x="92747" y="862580"/>
                  </a:lnTo>
                  <a:lnTo>
                    <a:pt x="69152" y="823891"/>
                  </a:lnTo>
                  <a:lnTo>
                    <a:pt x="48725" y="783233"/>
                  </a:lnTo>
                  <a:lnTo>
                    <a:pt x="31633" y="740774"/>
                  </a:lnTo>
                  <a:lnTo>
                    <a:pt x="18046" y="696680"/>
                  </a:lnTo>
                  <a:lnTo>
                    <a:pt x="8133" y="651118"/>
                  </a:lnTo>
                  <a:lnTo>
                    <a:pt x="2061" y="604256"/>
                  </a:lnTo>
                  <a:lnTo>
                    <a:pt x="0" y="55626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614404" y="6218611"/>
            <a:ext cx="314325" cy="29972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6</a:t>
            </a:fld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4996" y="607822"/>
            <a:ext cx="90989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INDIA</a:t>
            </a:r>
            <a:r>
              <a:rPr sz="4000" spc="-15" dirty="0"/>
              <a:t> </a:t>
            </a:r>
            <a:r>
              <a:rPr sz="4000" spc="-5" dirty="0"/>
              <a:t>BOWLING</a:t>
            </a:r>
            <a:r>
              <a:rPr sz="4000" spc="-10" dirty="0"/>
              <a:t> DATA</a:t>
            </a:r>
            <a:r>
              <a:rPr sz="4000" dirty="0"/>
              <a:t> </a:t>
            </a:r>
            <a:r>
              <a:rPr sz="4000" spc="-5" dirty="0"/>
              <a:t>EVERY</a:t>
            </a:r>
            <a:r>
              <a:rPr sz="4000" spc="-10" dirty="0"/>
              <a:t> MATCH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62738" y="428498"/>
            <a:ext cx="11062970" cy="5056505"/>
            <a:chOff x="62738" y="428498"/>
            <a:chExt cx="11062970" cy="50565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5796" y="1584959"/>
              <a:ext cx="3546348" cy="38999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4543" y="1594104"/>
              <a:ext cx="6010656" cy="38816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38" y="441198"/>
              <a:ext cx="1123188" cy="11125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5438" y="441198"/>
              <a:ext cx="1123315" cy="1112520"/>
            </a:xfrm>
            <a:custGeom>
              <a:avLst/>
              <a:gdLst/>
              <a:ahLst/>
              <a:cxnLst/>
              <a:rect l="l" t="t" r="r" b="b"/>
              <a:pathLst>
                <a:path w="1123315" h="1112520">
                  <a:moveTo>
                    <a:pt x="0" y="556260"/>
                  </a:moveTo>
                  <a:lnTo>
                    <a:pt x="2061" y="508263"/>
                  </a:lnTo>
                  <a:lnTo>
                    <a:pt x="8133" y="461401"/>
                  </a:lnTo>
                  <a:lnTo>
                    <a:pt x="18046" y="415839"/>
                  </a:lnTo>
                  <a:lnTo>
                    <a:pt x="31633" y="371745"/>
                  </a:lnTo>
                  <a:lnTo>
                    <a:pt x="48725" y="329286"/>
                  </a:lnTo>
                  <a:lnTo>
                    <a:pt x="69152" y="288628"/>
                  </a:lnTo>
                  <a:lnTo>
                    <a:pt x="92747" y="249939"/>
                  </a:lnTo>
                  <a:lnTo>
                    <a:pt x="119341" y="213385"/>
                  </a:lnTo>
                  <a:lnTo>
                    <a:pt x="148766" y="179134"/>
                  </a:lnTo>
                  <a:lnTo>
                    <a:pt x="180852" y="147353"/>
                  </a:lnTo>
                  <a:lnTo>
                    <a:pt x="215431" y="118208"/>
                  </a:lnTo>
                  <a:lnTo>
                    <a:pt x="252336" y="91867"/>
                  </a:lnTo>
                  <a:lnTo>
                    <a:pt x="291396" y="68496"/>
                  </a:lnTo>
                  <a:lnTo>
                    <a:pt x="332443" y="48262"/>
                  </a:lnTo>
                  <a:lnTo>
                    <a:pt x="375310" y="31333"/>
                  </a:lnTo>
                  <a:lnTo>
                    <a:pt x="419827" y="17875"/>
                  </a:lnTo>
                  <a:lnTo>
                    <a:pt x="465825" y="8055"/>
                  </a:lnTo>
                  <a:lnTo>
                    <a:pt x="513137" y="2041"/>
                  </a:lnTo>
                  <a:lnTo>
                    <a:pt x="561594" y="0"/>
                  </a:lnTo>
                  <a:lnTo>
                    <a:pt x="610050" y="2041"/>
                  </a:lnTo>
                  <a:lnTo>
                    <a:pt x="657362" y="8055"/>
                  </a:lnTo>
                  <a:lnTo>
                    <a:pt x="703360" y="17875"/>
                  </a:lnTo>
                  <a:lnTo>
                    <a:pt x="747877" y="31333"/>
                  </a:lnTo>
                  <a:lnTo>
                    <a:pt x="790744" y="48262"/>
                  </a:lnTo>
                  <a:lnTo>
                    <a:pt x="831791" y="68496"/>
                  </a:lnTo>
                  <a:lnTo>
                    <a:pt x="870851" y="91867"/>
                  </a:lnTo>
                  <a:lnTo>
                    <a:pt x="907756" y="118208"/>
                  </a:lnTo>
                  <a:lnTo>
                    <a:pt x="942335" y="147353"/>
                  </a:lnTo>
                  <a:lnTo>
                    <a:pt x="974421" y="179134"/>
                  </a:lnTo>
                  <a:lnTo>
                    <a:pt x="1003846" y="213385"/>
                  </a:lnTo>
                  <a:lnTo>
                    <a:pt x="1030440" y="249939"/>
                  </a:lnTo>
                  <a:lnTo>
                    <a:pt x="1054035" y="288628"/>
                  </a:lnTo>
                  <a:lnTo>
                    <a:pt x="1074462" y="329286"/>
                  </a:lnTo>
                  <a:lnTo>
                    <a:pt x="1091554" y="371745"/>
                  </a:lnTo>
                  <a:lnTo>
                    <a:pt x="1105141" y="415839"/>
                  </a:lnTo>
                  <a:lnTo>
                    <a:pt x="1115054" y="461401"/>
                  </a:lnTo>
                  <a:lnTo>
                    <a:pt x="1121126" y="508263"/>
                  </a:lnTo>
                  <a:lnTo>
                    <a:pt x="1123188" y="556260"/>
                  </a:lnTo>
                  <a:lnTo>
                    <a:pt x="1121126" y="604256"/>
                  </a:lnTo>
                  <a:lnTo>
                    <a:pt x="1115054" y="651118"/>
                  </a:lnTo>
                  <a:lnTo>
                    <a:pt x="1105141" y="696680"/>
                  </a:lnTo>
                  <a:lnTo>
                    <a:pt x="1091554" y="740774"/>
                  </a:lnTo>
                  <a:lnTo>
                    <a:pt x="1074462" y="783233"/>
                  </a:lnTo>
                  <a:lnTo>
                    <a:pt x="1054035" y="823891"/>
                  </a:lnTo>
                  <a:lnTo>
                    <a:pt x="1030440" y="862580"/>
                  </a:lnTo>
                  <a:lnTo>
                    <a:pt x="1003846" y="899134"/>
                  </a:lnTo>
                  <a:lnTo>
                    <a:pt x="974421" y="933385"/>
                  </a:lnTo>
                  <a:lnTo>
                    <a:pt x="942335" y="965166"/>
                  </a:lnTo>
                  <a:lnTo>
                    <a:pt x="907756" y="994311"/>
                  </a:lnTo>
                  <a:lnTo>
                    <a:pt x="870851" y="1020652"/>
                  </a:lnTo>
                  <a:lnTo>
                    <a:pt x="831791" y="1044023"/>
                  </a:lnTo>
                  <a:lnTo>
                    <a:pt x="790744" y="1064257"/>
                  </a:lnTo>
                  <a:lnTo>
                    <a:pt x="747877" y="1081186"/>
                  </a:lnTo>
                  <a:lnTo>
                    <a:pt x="703360" y="1094644"/>
                  </a:lnTo>
                  <a:lnTo>
                    <a:pt x="657362" y="1104464"/>
                  </a:lnTo>
                  <a:lnTo>
                    <a:pt x="610050" y="1110478"/>
                  </a:lnTo>
                  <a:lnTo>
                    <a:pt x="561594" y="1112519"/>
                  </a:lnTo>
                  <a:lnTo>
                    <a:pt x="513137" y="1110478"/>
                  </a:lnTo>
                  <a:lnTo>
                    <a:pt x="465825" y="1104464"/>
                  </a:lnTo>
                  <a:lnTo>
                    <a:pt x="419827" y="1094644"/>
                  </a:lnTo>
                  <a:lnTo>
                    <a:pt x="375310" y="1081186"/>
                  </a:lnTo>
                  <a:lnTo>
                    <a:pt x="332443" y="1064257"/>
                  </a:lnTo>
                  <a:lnTo>
                    <a:pt x="291396" y="1044023"/>
                  </a:lnTo>
                  <a:lnTo>
                    <a:pt x="252336" y="1020652"/>
                  </a:lnTo>
                  <a:lnTo>
                    <a:pt x="215431" y="994311"/>
                  </a:lnTo>
                  <a:lnTo>
                    <a:pt x="180852" y="965166"/>
                  </a:lnTo>
                  <a:lnTo>
                    <a:pt x="148766" y="933385"/>
                  </a:lnTo>
                  <a:lnTo>
                    <a:pt x="119341" y="899134"/>
                  </a:lnTo>
                  <a:lnTo>
                    <a:pt x="92747" y="862580"/>
                  </a:lnTo>
                  <a:lnTo>
                    <a:pt x="69152" y="823891"/>
                  </a:lnTo>
                  <a:lnTo>
                    <a:pt x="48725" y="783233"/>
                  </a:lnTo>
                  <a:lnTo>
                    <a:pt x="31633" y="740774"/>
                  </a:lnTo>
                  <a:lnTo>
                    <a:pt x="18046" y="696680"/>
                  </a:lnTo>
                  <a:lnTo>
                    <a:pt x="8133" y="651118"/>
                  </a:lnTo>
                  <a:lnTo>
                    <a:pt x="2061" y="604256"/>
                  </a:lnTo>
                  <a:lnTo>
                    <a:pt x="0" y="55626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614404" y="6218611"/>
            <a:ext cx="314325" cy="29972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7</a:t>
            </a:fld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4996" y="607822"/>
            <a:ext cx="90989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INDIA</a:t>
            </a:r>
            <a:r>
              <a:rPr sz="4000" spc="-15" dirty="0"/>
              <a:t> </a:t>
            </a:r>
            <a:r>
              <a:rPr sz="4000" spc="-5" dirty="0"/>
              <a:t>BOWLING</a:t>
            </a:r>
            <a:r>
              <a:rPr sz="4000" spc="-10" dirty="0"/>
              <a:t> DATA</a:t>
            </a:r>
            <a:r>
              <a:rPr sz="4000" dirty="0"/>
              <a:t> </a:t>
            </a:r>
            <a:r>
              <a:rPr sz="4000" spc="-5" dirty="0"/>
              <a:t>EVERY</a:t>
            </a:r>
            <a:r>
              <a:rPr sz="4000" spc="-10" dirty="0"/>
              <a:t> MATCH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62738" y="428498"/>
            <a:ext cx="10931525" cy="5190490"/>
            <a:chOff x="62738" y="428498"/>
            <a:chExt cx="10931525" cy="5190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4835" y="1568195"/>
              <a:ext cx="9639300" cy="40507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38" y="441198"/>
              <a:ext cx="1123188" cy="11125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5438" y="441198"/>
              <a:ext cx="1123315" cy="1112520"/>
            </a:xfrm>
            <a:custGeom>
              <a:avLst/>
              <a:gdLst/>
              <a:ahLst/>
              <a:cxnLst/>
              <a:rect l="l" t="t" r="r" b="b"/>
              <a:pathLst>
                <a:path w="1123315" h="1112520">
                  <a:moveTo>
                    <a:pt x="0" y="556260"/>
                  </a:moveTo>
                  <a:lnTo>
                    <a:pt x="2061" y="508263"/>
                  </a:lnTo>
                  <a:lnTo>
                    <a:pt x="8133" y="461401"/>
                  </a:lnTo>
                  <a:lnTo>
                    <a:pt x="18046" y="415839"/>
                  </a:lnTo>
                  <a:lnTo>
                    <a:pt x="31633" y="371745"/>
                  </a:lnTo>
                  <a:lnTo>
                    <a:pt x="48725" y="329286"/>
                  </a:lnTo>
                  <a:lnTo>
                    <a:pt x="69152" y="288628"/>
                  </a:lnTo>
                  <a:lnTo>
                    <a:pt x="92747" y="249939"/>
                  </a:lnTo>
                  <a:lnTo>
                    <a:pt x="119341" y="213385"/>
                  </a:lnTo>
                  <a:lnTo>
                    <a:pt x="148766" y="179134"/>
                  </a:lnTo>
                  <a:lnTo>
                    <a:pt x="180852" y="147353"/>
                  </a:lnTo>
                  <a:lnTo>
                    <a:pt x="215431" y="118208"/>
                  </a:lnTo>
                  <a:lnTo>
                    <a:pt x="252336" y="91867"/>
                  </a:lnTo>
                  <a:lnTo>
                    <a:pt x="291396" y="68496"/>
                  </a:lnTo>
                  <a:lnTo>
                    <a:pt x="332443" y="48262"/>
                  </a:lnTo>
                  <a:lnTo>
                    <a:pt x="375310" y="31333"/>
                  </a:lnTo>
                  <a:lnTo>
                    <a:pt x="419827" y="17875"/>
                  </a:lnTo>
                  <a:lnTo>
                    <a:pt x="465825" y="8055"/>
                  </a:lnTo>
                  <a:lnTo>
                    <a:pt x="513137" y="2041"/>
                  </a:lnTo>
                  <a:lnTo>
                    <a:pt x="561594" y="0"/>
                  </a:lnTo>
                  <a:lnTo>
                    <a:pt x="610050" y="2041"/>
                  </a:lnTo>
                  <a:lnTo>
                    <a:pt x="657362" y="8055"/>
                  </a:lnTo>
                  <a:lnTo>
                    <a:pt x="703360" y="17875"/>
                  </a:lnTo>
                  <a:lnTo>
                    <a:pt x="747877" y="31333"/>
                  </a:lnTo>
                  <a:lnTo>
                    <a:pt x="790744" y="48262"/>
                  </a:lnTo>
                  <a:lnTo>
                    <a:pt x="831791" y="68496"/>
                  </a:lnTo>
                  <a:lnTo>
                    <a:pt x="870851" y="91867"/>
                  </a:lnTo>
                  <a:lnTo>
                    <a:pt x="907756" y="118208"/>
                  </a:lnTo>
                  <a:lnTo>
                    <a:pt x="942335" y="147353"/>
                  </a:lnTo>
                  <a:lnTo>
                    <a:pt x="974421" y="179134"/>
                  </a:lnTo>
                  <a:lnTo>
                    <a:pt x="1003846" y="213385"/>
                  </a:lnTo>
                  <a:lnTo>
                    <a:pt x="1030440" y="249939"/>
                  </a:lnTo>
                  <a:lnTo>
                    <a:pt x="1054035" y="288628"/>
                  </a:lnTo>
                  <a:lnTo>
                    <a:pt x="1074462" y="329286"/>
                  </a:lnTo>
                  <a:lnTo>
                    <a:pt x="1091554" y="371745"/>
                  </a:lnTo>
                  <a:lnTo>
                    <a:pt x="1105141" y="415839"/>
                  </a:lnTo>
                  <a:lnTo>
                    <a:pt x="1115054" y="461401"/>
                  </a:lnTo>
                  <a:lnTo>
                    <a:pt x="1121126" y="508263"/>
                  </a:lnTo>
                  <a:lnTo>
                    <a:pt x="1123188" y="556260"/>
                  </a:lnTo>
                  <a:lnTo>
                    <a:pt x="1121126" y="604256"/>
                  </a:lnTo>
                  <a:lnTo>
                    <a:pt x="1115054" y="651118"/>
                  </a:lnTo>
                  <a:lnTo>
                    <a:pt x="1105141" y="696680"/>
                  </a:lnTo>
                  <a:lnTo>
                    <a:pt x="1091554" y="740774"/>
                  </a:lnTo>
                  <a:lnTo>
                    <a:pt x="1074462" y="783233"/>
                  </a:lnTo>
                  <a:lnTo>
                    <a:pt x="1054035" y="823891"/>
                  </a:lnTo>
                  <a:lnTo>
                    <a:pt x="1030440" y="862580"/>
                  </a:lnTo>
                  <a:lnTo>
                    <a:pt x="1003846" y="899134"/>
                  </a:lnTo>
                  <a:lnTo>
                    <a:pt x="974421" y="933385"/>
                  </a:lnTo>
                  <a:lnTo>
                    <a:pt x="942335" y="965166"/>
                  </a:lnTo>
                  <a:lnTo>
                    <a:pt x="907756" y="994311"/>
                  </a:lnTo>
                  <a:lnTo>
                    <a:pt x="870851" y="1020652"/>
                  </a:lnTo>
                  <a:lnTo>
                    <a:pt x="831791" y="1044023"/>
                  </a:lnTo>
                  <a:lnTo>
                    <a:pt x="790744" y="1064257"/>
                  </a:lnTo>
                  <a:lnTo>
                    <a:pt x="747877" y="1081186"/>
                  </a:lnTo>
                  <a:lnTo>
                    <a:pt x="703360" y="1094644"/>
                  </a:lnTo>
                  <a:lnTo>
                    <a:pt x="657362" y="1104464"/>
                  </a:lnTo>
                  <a:lnTo>
                    <a:pt x="610050" y="1110478"/>
                  </a:lnTo>
                  <a:lnTo>
                    <a:pt x="561594" y="1112519"/>
                  </a:lnTo>
                  <a:lnTo>
                    <a:pt x="513137" y="1110478"/>
                  </a:lnTo>
                  <a:lnTo>
                    <a:pt x="465825" y="1104464"/>
                  </a:lnTo>
                  <a:lnTo>
                    <a:pt x="419827" y="1094644"/>
                  </a:lnTo>
                  <a:lnTo>
                    <a:pt x="375310" y="1081186"/>
                  </a:lnTo>
                  <a:lnTo>
                    <a:pt x="332443" y="1064257"/>
                  </a:lnTo>
                  <a:lnTo>
                    <a:pt x="291396" y="1044023"/>
                  </a:lnTo>
                  <a:lnTo>
                    <a:pt x="252336" y="1020652"/>
                  </a:lnTo>
                  <a:lnTo>
                    <a:pt x="215431" y="994311"/>
                  </a:lnTo>
                  <a:lnTo>
                    <a:pt x="180852" y="965166"/>
                  </a:lnTo>
                  <a:lnTo>
                    <a:pt x="148766" y="933385"/>
                  </a:lnTo>
                  <a:lnTo>
                    <a:pt x="119341" y="899134"/>
                  </a:lnTo>
                  <a:lnTo>
                    <a:pt x="92747" y="862580"/>
                  </a:lnTo>
                  <a:lnTo>
                    <a:pt x="69152" y="823891"/>
                  </a:lnTo>
                  <a:lnTo>
                    <a:pt x="48725" y="783233"/>
                  </a:lnTo>
                  <a:lnTo>
                    <a:pt x="31633" y="740774"/>
                  </a:lnTo>
                  <a:lnTo>
                    <a:pt x="18046" y="696680"/>
                  </a:lnTo>
                  <a:lnTo>
                    <a:pt x="8133" y="651118"/>
                  </a:lnTo>
                  <a:lnTo>
                    <a:pt x="2061" y="604256"/>
                  </a:lnTo>
                  <a:lnTo>
                    <a:pt x="0" y="55626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614404" y="6218611"/>
            <a:ext cx="314325" cy="29972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8</a:t>
            </a:fld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4996" y="607822"/>
            <a:ext cx="90989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INDIA</a:t>
            </a:r>
            <a:r>
              <a:rPr sz="4000" spc="-15" dirty="0"/>
              <a:t> </a:t>
            </a:r>
            <a:r>
              <a:rPr sz="4000" spc="-5" dirty="0"/>
              <a:t>BOWLING</a:t>
            </a:r>
            <a:r>
              <a:rPr sz="4000" spc="-10" dirty="0"/>
              <a:t> DATA</a:t>
            </a:r>
            <a:r>
              <a:rPr sz="4000" dirty="0"/>
              <a:t> </a:t>
            </a:r>
            <a:r>
              <a:rPr sz="4000" spc="-5" dirty="0"/>
              <a:t>EVERY</a:t>
            </a:r>
            <a:r>
              <a:rPr sz="4000" spc="-10" dirty="0"/>
              <a:t> MATCH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62738" y="428498"/>
            <a:ext cx="10931525" cy="5152390"/>
            <a:chOff x="62738" y="428498"/>
            <a:chExt cx="10931525" cy="51523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9888" y="1568195"/>
              <a:ext cx="9604248" cy="40126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38" y="441198"/>
              <a:ext cx="1123188" cy="11125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5438" y="441198"/>
              <a:ext cx="1123315" cy="1112520"/>
            </a:xfrm>
            <a:custGeom>
              <a:avLst/>
              <a:gdLst/>
              <a:ahLst/>
              <a:cxnLst/>
              <a:rect l="l" t="t" r="r" b="b"/>
              <a:pathLst>
                <a:path w="1123315" h="1112520">
                  <a:moveTo>
                    <a:pt x="0" y="556260"/>
                  </a:moveTo>
                  <a:lnTo>
                    <a:pt x="2061" y="508263"/>
                  </a:lnTo>
                  <a:lnTo>
                    <a:pt x="8133" y="461401"/>
                  </a:lnTo>
                  <a:lnTo>
                    <a:pt x="18046" y="415839"/>
                  </a:lnTo>
                  <a:lnTo>
                    <a:pt x="31633" y="371745"/>
                  </a:lnTo>
                  <a:lnTo>
                    <a:pt x="48725" y="329286"/>
                  </a:lnTo>
                  <a:lnTo>
                    <a:pt x="69152" y="288628"/>
                  </a:lnTo>
                  <a:lnTo>
                    <a:pt x="92747" y="249939"/>
                  </a:lnTo>
                  <a:lnTo>
                    <a:pt x="119341" y="213385"/>
                  </a:lnTo>
                  <a:lnTo>
                    <a:pt x="148766" y="179134"/>
                  </a:lnTo>
                  <a:lnTo>
                    <a:pt x="180852" y="147353"/>
                  </a:lnTo>
                  <a:lnTo>
                    <a:pt x="215431" y="118208"/>
                  </a:lnTo>
                  <a:lnTo>
                    <a:pt x="252336" y="91867"/>
                  </a:lnTo>
                  <a:lnTo>
                    <a:pt x="291396" y="68496"/>
                  </a:lnTo>
                  <a:lnTo>
                    <a:pt x="332443" y="48262"/>
                  </a:lnTo>
                  <a:lnTo>
                    <a:pt x="375310" y="31333"/>
                  </a:lnTo>
                  <a:lnTo>
                    <a:pt x="419827" y="17875"/>
                  </a:lnTo>
                  <a:lnTo>
                    <a:pt x="465825" y="8055"/>
                  </a:lnTo>
                  <a:lnTo>
                    <a:pt x="513137" y="2041"/>
                  </a:lnTo>
                  <a:lnTo>
                    <a:pt x="561594" y="0"/>
                  </a:lnTo>
                  <a:lnTo>
                    <a:pt x="610050" y="2041"/>
                  </a:lnTo>
                  <a:lnTo>
                    <a:pt x="657362" y="8055"/>
                  </a:lnTo>
                  <a:lnTo>
                    <a:pt x="703360" y="17875"/>
                  </a:lnTo>
                  <a:lnTo>
                    <a:pt x="747877" y="31333"/>
                  </a:lnTo>
                  <a:lnTo>
                    <a:pt x="790744" y="48262"/>
                  </a:lnTo>
                  <a:lnTo>
                    <a:pt x="831791" y="68496"/>
                  </a:lnTo>
                  <a:lnTo>
                    <a:pt x="870851" y="91867"/>
                  </a:lnTo>
                  <a:lnTo>
                    <a:pt x="907756" y="118208"/>
                  </a:lnTo>
                  <a:lnTo>
                    <a:pt x="942335" y="147353"/>
                  </a:lnTo>
                  <a:lnTo>
                    <a:pt x="974421" y="179134"/>
                  </a:lnTo>
                  <a:lnTo>
                    <a:pt x="1003846" y="213385"/>
                  </a:lnTo>
                  <a:lnTo>
                    <a:pt x="1030440" y="249939"/>
                  </a:lnTo>
                  <a:lnTo>
                    <a:pt x="1054035" y="288628"/>
                  </a:lnTo>
                  <a:lnTo>
                    <a:pt x="1074462" y="329286"/>
                  </a:lnTo>
                  <a:lnTo>
                    <a:pt x="1091554" y="371745"/>
                  </a:lnTo>
                  <a:lnTo>
                    <a:pt x="1105141" y="415839"/>
                  </a:lnTo>
                  <a:lnTo>
                    <a:pt x="1115054" y="461401"/>
                  </a:lnTo>
                  <a:lnTo>
                    <a:pt x="1121126" y="508263"/>
                  </a:lnTo>
                  <a:lnTo>
                    <a:pt x="1123188" y="556260"/>
                  </a:lnTo>
                  <a:lnTo>
                    <a:pt x="1121126" y="604256"/>
                  </a:lnTo>
                  <a:lnTo>
                    <a:pt x="1115054" y="651118"/>
                  </a:lnTo>
                  <a:lnTo>
                    <a:pt x="1105141" y="696680"/>
                  </a:lnTo>
                  <a:lnTo>
                    <a:pt x="1091554" y="740774"/>
                  </a:lnTo>
                  <a:lnTo>
                    <a:pt x="1074462" y="783233"/>
                  </a:lnTo>
                  <a:lnTo>
                    <a:pt x="1054035" y="823891"/>
                  </a:lnTo>
                  <a:lnTo>
                    <a:pt x="1030440" y="862580"/>
                  </a:lnTo>
                  <a:lnTo>
                    <a:pt x="1003846" y="899134"/>
                  </a:lnTo>
                  <a:lnTo>
                    <a:pt x="974421" y="933385"/>
                  </a:lnTo>
                  <a:lnTo>
                    <a:pt x="942335" y="965166"/>
                  </a:lnTo>
                  <a:lnTo>
                    <a:pt x="907756" y="994311"/>
                  </a:lnTo>
                  <a:lnTo>
                    <a:pt x="870851" y="1020652"/>
                  </a:lnTo>
                  <a:lnTo>
                    <a:pt x="831791" y="1044023"/>
                  </a:lnTo>
                  <a:lnTo>
                    <a:pt x="790744" y="1064257"/>
                  </a:lnTo>
                  <a:lnTo>
                    <a:pt x="747877" y="1081186"/>
                  </a:lnTo>
                  <a:lnTo>
                    <a:pt x="703360" y="1094644"/>
                  </a:lnTo>
                  <a:lnTo>
                    <a:pt x="657362" y="1104464"/>
                  </a:lnTo>
                  <a:lnTo>
                    <a:pt x="610050" y="1110478"/>
                  </a:lnTo>
                  <a:lnTo>
                    <a:pt x="561594" y="1112519"/>
                  </a:lnTo>
                  <a:lnTo>
                    <a:pt x="513137" y="1110478"/>
                  </a:lnTo>
                  <a:lnTo>
                    <a:pt x="465825" y="1104464"/>
                  </a:lnTo>
                  <a:lnTo>
                    <a:pt x="419827" y="1094644"/>
                  </a:lnTo>
                  <a:lnTo>
                    <a:pt x="375310" y="1081186"/>
                  </a:lnTo>
                  <a:lnTo>
                    <a:pt x="332443" y="1064257"/>
                  </a:lnTo>
                  <a:lnTo>
                    <a:pt x="291396" y="1044023"/>
                  </a:lnTo>
                  <a:lnTo>
                    <a:pt x="252336" y="1020652"/>
                  </a:lnTo>
                  <a:lnTo>
                    <a:pt x="215431" y="994311"/>
                  </a:lnTo>
                  <a:lnTo>
                    <a:pt x="180852" y="965166"/>
                  </a:lnTo>
                  <a:lnTo>
                    <a:pt x="148766" y="933385"/>
                  </a:lnTo>
                  <a:lnTo>
                    <a:pt x="119341" y="899134"/>
                  </a:lnTo>
                  <a:lnTo>
                    <a:pt x="92747" y="862580"/>
                  </a:lnTo>
                  <a:lnTo>
                    <a:pt x="69152" y="823891"/>
                  </a:lnTo>
                  <a:lnTo>
                    <a:pt x="48725" y="783233"/>
                  </a:lnTo>
                  <a:lnTo>
                    <a:pt x="31633" y="740774"/>
                  </a:lnTo>
                  <a:lnTo>
                    <a:pt x="18046" y="696680"/>
                  </a:lnTo>
                  <a:lnTo>
                    <a:pt x="8133" y="651118"/>
                  </a:lnTo>
                  <a:lnTo>
                    <a:pt x="2061" y="604256"/>
                  </a:lnTo>
                  <a:lnTo>
                    <a:pt x="0" y="55626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614404" y="6218611"/>
            <a:ext cx="314325" cy="29972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sz="160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9</a:t>
            </a:fld>
            <a:endParaRPr sz="1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574</Words>
  <Application>Microsoft Office PowerPoint</Application>
  <PresentationFormat>Widescreen</PresentationFormat>
  <Paragraphs>121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 MT</vt:lpstr>
      <vt:lpstr>Calibri</vt:lpstr>
      <vt:lpstr>Lucida Sans Unicode</vt:lpstr>
      <vt:lpstr>Trebuchet MS</vt:lpstr>
      <vt:lpstr>Office Theme</vt:lpstr>
      <vt:lpstr>Using SQL ‘ICC ODI World Cup India 2023’ Analysis</vt:lpstr>
      <vt:lpstr>MY MOTIVATION TO ANALYSIS</vt:lpstr>
      <vt:lpstr>WHERE THESE INSIGHTS GET IN USE</vt:lpstr>
      <vt:lpstr>PURPOSE OF PROJECT</vt:lpstr>
      <vt:lpstr>ALL TEAMS BOWLING DATA</vt:lpstr>
      <vt:lpstr>ALL TEAMS BOWLING DATA</vt:lpstr>
      <vt:lpstr>INDIA BOWLING DATA EVERY MATCH</vt:lpstr>
      <vt:lpstr>INDIA BOWLING DATA EVERY MATCH</vt:lpstr>
      <vt:lpstr>INDIA BOWLING DATA EVERY MATCH</vt:lpstr>
      <vt:lpstr>AUSTRALIA BOWLING DATA EVERY MATCH</vt:lpstr>
      <vt:lpstr>AUSTRALIA BOWLING DATA EVERY MATCH</vt:lpstr>
      <vt:lpstr>AUSTRALIA BOWLING DATA EVERY MATCH</vt:lpstr>
      <vt:lpstr>TOP 5 BOWLERS</vt:lpstr>
      <vt:lpstr>BOWLERS WHO TAKE 5 WICKETS IN SINGLE MATCH</vt:lpstr>
      <vt:lpstr>WHERE INDIA LOSE ?</vt:lpstr>
      <vt:lpstr>CHASING OR DEFENDING</vt:lpstr>
      <vt:lpstr>OVER ALL BATTING SUMMARY BY COUNTRYOVERALL</vt:lpstr>
      <vt:lpstr>OVERALL BATTING SUMMARY BY COUNTRY</vt:lpstr>
      <vt:lpstr>INDIA BATTING STATS EVERY MATCH</vt:lpstr>
      <vt:lpstr>INDIA BATTING STATS EVERY MATCH</vt:lpstr>
      <vt:lpstr>AUSTRALIA BATTING STATS EVERY MATCH</vt:lpstr>
      <vt:lpstr>AUSTRALIA BATTING STATS EVERY MATCH</vt:lpstr>
      <vt:lpstr>MAXIMUM RUNS SCORER IN EVERY MATCH</vt:lpstr>
      <vt:lpstr>MAXIMUM RUNS SCORER IN EVERY MATCH</vt:lpstr>
      <vt:lpstr>MAXIMUM RUNS SCORER IN EVERY MATCH</vt:lpstr>
      <vt:lpstr>TOP BATSMAN RUN SCORER</vt:lpstr>
      <vt:lpstr>TOP BATSMAN RUN SCORER</vt:lpstr>
      <vt:lpstr>INDIVIDUAL BATTING ORDER INDIA</vt:lpstr>
      <vt:lpstr>INDIVIDUAL BATTING ORDER INDIA</vt:lpstr>
      <vt:lpstr>INDIVIDUAL BATTING ORDER INDIA</vt:lpstr>
      <vt:lpstr>INDIVIDUAL BATTING ORDER INDIA</vt:lpstr>
      <vt:lpstr>FINAL MATCH WHERE WE LOST</vt:lpstr>
      <vt:lpstr>FINAL MATCH WHERE WE LOST</vt:lpstr>
      <vt:lpstr>KEY POINTS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 award photo album</dc:title>
  <dc:creator>sumit jadhav</dc:creator>
  <cp:lastModifiedBy>Admin</cp:lastModifiedBy>
  <cp:revision>1</cp:revision>
  <dcterms:created xsi:type="dcterms:W3CDTF">2024-01-05T07:00:49Z</dcterms:created>
  <dcterms:modified xsi:type="dcterms:W3CDTF">2024-01-05T07:07:11Z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2023-12-16T00:00:00Z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2024-01-05T00:00:00Z</vt:filetime>
  </property>
</Properties>
</file>